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95" r:id="rId4"/>
    <p:sldId id="296" r:id="rId5"/>
    <p:sldId id="294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8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3/27/2023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3/27/2023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microsoft.com/office/2007/relationships/media" Target="../media/media15.mp3"/><Relationship Id="rId18" Type="http://schemas.openxmlformats.org/officeDocument/2006/relationships/audio" Target="../media/media17.mp3"/><Relationship Id="rId3" Type="http://schemas.microsoft.com/office/2007/relationships/media" Target="../media/media10.mp3"/><Relationship Id="rId21" Type="http://schemas.microsoft.com/office/2007/relationships/media" Target="../media/media19.mp3"/><Relationship Id="rId7" Type="http://schemas.microsoft.com/office/2007/relationships/media" Target="../media/media12.mp3"/><Relationship Id="rId12" Type="http://schemas.openxmlformats.org/officeDocument/2006/relationships/audio" Target="../media/media14.mp3"/><Relationship Id="rId17" Type="http://schemas.microsoft.com/office/2007/relationships/media" Target="../media/media17.mp3"/><Relationship Id="rId2" Type="http://schemas.openxmlformats.org/officeDocument/2006/relationships/audio" Target="../media/media9.mp3"/><Relationship Id="rId16" Type="http://schemas.openxmlformats.org/officeDocument/2006/relationships/audio" Target="../media/media16.mp3"/><Relationship Id="rId20" Type="http://schemas.openxmlformats.org/officeDocument/2006/relationships/audio" Target="../media/media18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microsoft.com/office/2007/relationships/media" Target="../media/media14.mp3"/><Relationship Id="rId24" Type="http://schemas.openxmlformats.org/officeDocument/2006/relationships/image" Target="../media/image7.png"/><Relationship Id="rId5" Type="http://schemas.microsoft.com/office/2007/relationships/media" Target="../media/media11.mp3"/><Relationship Id="rId15" Type="http://schemas.microsoft.com/office/2007/relationships/media" Target="../media/media16.mp3"/><Relationship Id="rId23" Type="http://schemas.openxmlformats.org/officeDocument/2006/relationships/slideLayout" Target="../slideLayouts/slideLayout2.xml"/><Relationship Id="rId10" Type="http://schemas.openxmlformats.org/officeDocument/2006/relationships/audio" Target="../media/media13.mp3"/><Relationship Id="rId19" Type="http://schemas.microsoft.com/office/2007/relationships/media" Target="../media/media18.mp3"/><Relationship Id="rId4" Type="http://schemas.openxmlformats.org/officeDocument/2006/relationships/audio" Target="../media/media10.mp3"/><Relationship Id="rId9" Type="http://schemas.microsoft.com/office/2007/relationships/media" Target="../media/media13.mp3"/><Relationship Id="rId14" Type="http://schemas.openxmlformats.org/officeDocument/2006/relationships/audio" Target="../media/media15.mp3"/><Relationship Id="rId22" Type="http://schemas.openxmlformats.org/officeDocument/2006/relationships/audio" Target="../media/media19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23.mp3"/><Relationship Id="rId13" Type="http://schemas.microsoft.com/office/2007/relationships/media" Target="../media/media26.mp3"/><Relationship Id="rId3" Type="http://schemas.microsoft.com/office/2007/relationships/media" Target="../media/media21.mp3"/><Relationship Id="rId7" Type="http://schemas.microsoft.com/office/2007/relationships/media" Target="../media/media23.mp3"/><Relationship Id="rId12" Type="http://schemas.openxmlformats.org/officeDocument/2006/relationships/audio" Target="../media/media25.mp3"/><Relationship Id="rId2" Type="http://schemas.openxmlformats.org/officeDocument/2006/relationships/audio" Target="../media/media20.mp3"/><Relationship Id="rId16" Type="http://schemas.openxmlformats.org/officeDocument/2006/relationships/image" Target="../media/image7.png"/><Relationship Id="rId1" Type="http://schemas.microsoft.com/office/2007/relationships/media" Target="../media/media20.mp3"/><Relationship Id="rId6" Type="http://schemas.openxmlformats.org/officeDocument/2006/relationships/audio" Target="../media/media22.mp3"/><Relationship Id="rId11" Type="http://schemas.microsoft.com/office/2007/relationships/media" Target="../media/media25.mp3"/><Relationship Id="rId5" Type="http://schemas.microsoft.com/office/2007/relationships/media" Target="../media/media22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24.mp3"/><Relationship Id="rId4" Type="http://schemas.openxmlformats.org/officeDocument/2006/relationships/audio" Target="../media/media21.mp3"/><Relationship Id="rId9" Type="http://schemas.microsoft.com/office/2007/relationships/media" Target="../media/media24.mp3"/><Relationship Id="rId14" Type="http://schemas.openxmlformats.org/officeDocument/2006/relationships/audio" Target="../media/media26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Exodus to Exile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Ted Hildebrandt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22549" y="3161211"/>
            <a:ext cx="7938361" cy="982686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4B: Treaty, Tabernacle, </a:t>
            </a:r>
            <a:r>
              <a:rPr lang="en-US" sz="3600" b="1" dirty="0" err="1">
                <a:solidFill>
                  <a:schemeClr val="tx1"/>
                </a:solidFill>
              </a:rPr>
              <a:t>ApostaSy</a:t>
            </a:r>
            <a:r>
              <a:rPr lang="en-US" sz="3600" b="1" dirty="0">
                <a:solidFill>
                  <a:schemeClr val="tx1"/>
                </a:solidFill>
              </a:rPr>
              <a:t>, God’s Relenting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Ex_Exile_L4B_Slide01_01">
            <a:hlinkClick r:id="" action="ppaction://media"/>
            <a:extLst>
              <a:ext uri="{FF2B5EF4-FFF2-40B4-BE49-F238E27FC236}">
                <a16:creationId xmlns:a16="http://schemas.microsoft.com/office/drawing/2014/main" id="{7D01B209-F9C5-A2F4-6D9A-F7CE1C357E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716108" y="-198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267" y="1461796"/>
            <a:ext cx="11268430" cy="529735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Review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 Ancient Near Eastern Vassal Treaties and the Sinai Covenant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2.  The Literary Genre of Deuteronomy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	a. Prohibition Against Altering a Treaty Document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Josiah Date (621 BC) Still Affirmed by Most Critics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Treaty Obligations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 Treaty Form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e.  Shema as a Basic Stipulation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Directions for the Construction of the Tabernacle – Exodus 25:1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Directions for the Priesthood  -- Exodus 28:1-30:38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Workmen Provided by the Lord – Exodus 31:1-11</a:t>
            </a:r>
          </a:p>
        </p:txBody>
      </p:sp>
      <p:pic>
        <p:nvPicPr>
          <p:cNvPr id="7" name="Vannoy_Ex_Exile_L4B_Slide02_01">
            <a:hlinkClick r:id="" action="ppaction://media"/>
            <a:extLst>
              <a:ext uri="{FF2B5EF4-FFF2-40B4-BE49-F238E27FC236}">
                <a16:creationId xmlns:a16="http://schemas.microsoft.com/office/drawing/2014/main" id="{043E4748-F73C-EB13-91B7-EB5E0B18B4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59990" y="-156882"/>
            <a:ext cx="609600" cy="609600"/>
          </a:xfrm>
          <a:prstGeom prst="rect">
            <a:avLst/>
          </a:prstGeom>
        </p:spPr>
      </p:pic>
      <p:pic>
        <p:nvPicPr>
          <p:cNvPr id="12" name="Vannoy_Ex_Exile_L4B_Slide02_02">
            <a:hlinkClick r:id="" action="ppaction://media"/>
            <a:extLst>
              <a:ext uri="{FF2B5EF4-FFF2-40B4-BE49-F238E27FC236}">
                <a16:creationId xmlns:a16="http://schemas.microsoft.com/office/drawing/2014/main" id="{99F40389-368B-4883-AE18-F7626AB737B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32475" y="726688"/>
            <a:ext cx="609600" cy="609600"/>
          </a:xfrm>
          <a:prstGeom prst="rect">
            <a:avLst/>
          </a:prstGeom>
        </p:spPr>
      </p:pic>
      <p:pic>
        <p:nvPicPr>
          <p:cNvPr id="13" name="Vannoy_Ex_Exile_L4B_Slide02_03">
            <a:hlinkClick r:id="" action="ppaction://media"/>
            <a:extLst>
              <a:ext uri="{FF2B5EF4-FFF2-40B4-BE49-F238E27FC236}">
                <a16:creationId xmlns:a16="http://schemas.microsoft.com/office/drawing/2014/main" id="{D74ED1C3-DE24-132F-CCD7-22DE67BC8DE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28758" y="1610258"/>
            <a:ext cx="609600" cy="609600"/>
          </a:xfrm>
          <a:prstGeom prst="rect">
            <a:avLst/>
          </a:prstGeom>
        </p:spPr>
      </p:pic>
      <p:pic>
        <p:nvPicPr>
          <p:cNvPr id="14" name="Vannoy_Ex_Exile_L4B_Slide02_04">
            <a:hlinkClick r:id="" action="ppaction://media"/>
            <a:extLst>
              <a:ext uri="{FF2B5EF4-FFF2-40B4-BE49-F238E27FC236}">
                <a16:creationId xmlns:a16="http://schemas.microsoft.com/office/drawing/2014/main" id="{31D2EB28-8778-A4FC-3DB5-892559CFF61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28758" y="2577791"/>
            <a:ext cx="609600" cy="609600"/>
          </a:xfrm>
          <a:prstGeom prst="rect">
            <a:avLst/>
          </a:prstGeom>
        </p:spPr>
      </p:pic>
      <p:pic>
        <p:nvPicPr>
          <p:cNvPr id="15" name="Vannoy_Ex_Exile_L4B_Slide02_05">
            <a:hlinkClick r:id="" action="ppaction://media"/>
            <a:extLst>
              <a:ext uri="{FF2B5EF4-FFF2-40B4-BE49-F238E27FC236}">
                <a16:creationId xmlns:a16="http://schemas.microsoft.com/office/drawing/2014/main" id="{51876135-E91C-3DCF-B322-BEBC364E0871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64790" y="3528749"/>
            <a:ext cx="609600" cy="609600"/>
          </a:xfrm>
          <a:prstGeom prst="rect">
            <a:avLst/>
          </a:prstGeom>
        </p:spPr>
      </p:pic>
      <p:pic>
        <p:nvPicPr>
          <p:cNvPr id="16" name="Vannoy_Ex_Exile_L4B_Slide02_06">
            <a:hlinkClick r:id="" action="ppaction://media"/>
            <a:extLst>
              <a:ext uri="{FF2B5EF4-FFF2-40B4-BE49-F238E27FC236}">
                <a16:creationId xmlns:a16="http://schemas.microsoft.com/office/drawing/2014/main" id="{E2ABAD13-F595-B836-B772-D93DD2A95EE8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169590" y="4638142"/>
            <a:ext cx="609600" cy="609600"/>
          </a:xfrm>
          <a:prstGeom prst="rect">
            <a:avLst/>
          </a:prstGeom>
        </p:spPr>
      </p:pic>
      <p:pic>
        <p:nvPicPr>
          <p:cNvPr id="17" name="Vannoy_Ex_Exile_L4B_Slide02_07">
            <a:hlinkClick r:id="" action="ppaction://media"/>
            <a:extLst>
              <a:ext uri="{FF2B5EF4-FFF2-40B4-BE49-F238E27FC236}">
                <a16:creationId xmlns:a16="http://schemas.microsoft.com/office/drawing/2014/main" id="{DF3F9B94-F38F-7B94-BBA1-362A505E596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00878" y="57212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254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95047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45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91599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129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54894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236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99256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4822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49484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4690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98392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1810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39132"/>
            <a:ext cx="11268430" cy="5297350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 The Sabbath is Stressed – Exodus 31:12-17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e.  The Tablets of Stone Given to Moses – Exodus 31:18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The Golden Calf – Exodus 32:1-35:3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The First Great Apostasy of Israel – Exodus 32:1-6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Archaeological Parallels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Violation of the 2</a:t>
            </a:r>
            <a:r>
              <a:rPr lang="en-US" sz="2400" baseline="30000" dirty="0">
                <a:latin typeface="Roboto" panose="02000000000000000000" pitchFamily="2" charset="0"/>
                <a:ea typeface="Roboto" panose="02000000000000000000" pitchFamily="2" charset="0"/>
              </a:rPr>
              <a:t>nd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Commandment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Moses’ First Intercession – Exodus 32:7-14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First Intercessory Argument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Second Intercessory Argument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God Relents (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nhm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) 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Contrast Immutability of God Statements</a:t>
            </a:r>
          </a:p>
        </p:txBody>
      </p:sp>
      <p:pic>
        <p:nvPicPr>
          <p:cNvPr id="11" name="Vannoy_Ex_Exile_L4B_Slide03_01">
            <a:hlinkClick r:id="" action="ppaction://media"/>
            <a:extLst>
              <a:ext uri="{FF2B5EF4-FFF2-40B4-BE49-F238E27FC236}">
                <a16:creationId xmlns:a16="http://schemas.microsoft.com/office/drawing/2014/main" id="{CDA80CA1-202E-9073-8E95-25ADFFBFC1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615746" y="-156882"/>
            <a:ext cx="609600" cy="609600"/>
          </a:xfrm>
          <a:prstGeom prst="rect">
            <a:avLst/>
          </a:prstGeom>
        </p:spPr>
      </p:pic>
      <p:pic>
        <p:nvPicPr>
          <p:cNvPr id="12" name="Vannoy_Ex_Exile_L4B_Slide03_02">
            <a:hlinkClick r:id="" action="ppaction://media"/>
            <a:extLst>
              <a:ext uri="{FF2B5EF4-FFF2-40B4-BE49-F238E27FC236}">
                <a16:creationId xmlns:a16="http://schemas.microsoft.com/office/drawing/2014/main" id="{3FBF8F5A-B34D-DA71-7F53-808D30728A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615746" y="746259"/>
            <a:ext cx="609600" cy="609600"/>
          </a:xfrm>
          <a:prstGeom prst="rect">
            <a:avLst/>
          </a:prstGeom>
        </p:spPr>
      </p:pic>
      <p:pic>
        <p:nvPicPr>
          <p:cNvPr id="13" name="Vannoy_Ex_Exile_L4B_Slide03_03">
            <a:hlinkClick r:id="" action="ppaction://media"/>
            <a:extLst>
              <a:ext uri="{FF2B5EF4-FFF2-40B4-BE49-F238E27FC236}">
                <a16:creationId xmlns:a16="http://schemas.microsoft.com/office/drawing/2014/main" id="{04ED3419-DF81-09EA-5F86-AC32560AF0F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615746" y="1548448"/>
            <a:ext cx="609600" cy="609600"/>
          </a:xfrm>
          <a:prstGeom prst="rect">
            <a:avLst/>
          </a:prstGeom>
        </p:spPr>
      </p:pic>
      <p:pic>
        <p:nvPicPr>
          <p:cNvPr id="14" name="Vannoy_Ex_Exile_L4B_Slide03_04">
            <a:hlinkClick r:id="" action="ppaction://media"/>
            <a:extLst>
              <a:ext uri="{FF2B5EF4-FFF2-40B4-BE49-F238E27FC236}">
                <a16:creationId xmlns:a16="http://schemas.microsoft.com/office/drawing/2014/main" id="{C7610909-E6F1-602C-966F-69B8F1A233C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816468" y="2455127"/>
            <a:ext cx="609600" cy="609600"/>
          </a:xfrm>
          <a:prstGeom prst="rect">
            <a:avLst/>
          </a:prstGeom>
        </p:spPr>
      </p:pic>
      <p:pic>
        <p:nvPicPr>
          <p:cNvPr id="15" name="Vannoy_Ex_Exile_L4B_Slide03_05">
            <a:hlinkClick r:id="" action="ppaction://media"/>
            <a:extLst>
              <a:ext uri="{FF2B5EF4-FFF2-40B4-BE49-F238E27FC236}">
                <a16:creationId xmlns:a16="http://schemas.microsoft.com/office/drawing/2014/main" id="{1EEA5487-2BD0-C2FC-A95D-CEE68C4791DB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704956" y="3358268"/>
            <a:ext cx="609600" cy="609600"/>
          </a:xfrm>
          <a:prstGeom prst="rect">
            <a:avLst/>
          </a:prstGeom>
        </p:spPr>
      </p:pic>
      <p:pic>
        <p:nvPicPr>
          <p:cNvPr id="17" name="Vannoy_Ex_Exile_L4B_Slide03_07">
            <a:hlinkClick r:id="" action="ppaction://media"/>
            <a:extLst>
              <a:ext uri="{FF2B5EF4-FFF2-40B4-BE49-F238E27FC236}">
                <a16:creationId xmlns:a16="http://schemas.microsoft.com/office/drawing/2014/main" id="{94A42512-A900-C457-D825-A7CBA52BA1F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779297" y="5004752"/>
            <a:ext cx="609600" cy="609600"/>
          </a:xfrm>
          <a:prstGeom prst="rect">
            <a:avLst/>
          </a:prstGeom>
        </p:spPr>
      </p:pic>
      <p:pic>
        <p:nvPicPr>
          <p:cNvPr id="18" name="Vannoy_Ex_Exile_L4B_Slide03_08">
            <a:hlinkClick r:id="" action="ppaction://media"/>
            <a:extLst>
              <a:ext uri="{FF2B5EF4-FFF2-40B4-BE49-F238E27FC236}">
                <a16:creationId xmlns:a16="http://schemas.microsoft.com/office/drawing/2014/main" id="{A741F7D5-6A71-E787-D4BA-1509C3E2E443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704956" y="5868864"/>
            <a:ext cx="609600" cy="609600"/>
          </a:xfrm>
          <a:prstGeom prst="rect">
            <a:avLst/>
          </a:prstGeom>
        </p:spPr>
      </p:pic>
      <p:pic>
        <p:nvPicPr>
          <p:cNvPr id="19" name="Vannoy_Ex_Exile_L4B_Slide03_09">
            <a:hlinkClick r:id="" action="ppaction://media"/>
            <a:extLst>
              <a:ext uri="{FF2B5EF4-FFF2-40B4-BE49-F238E27FC236}">
                <a16:creationId xmlns:a16="http://schemas.microsoft.com/office/drawing/2014/main" id="{E679FEC6-01BA-3D4E-FB03-94DDFF89C108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704956" y="6738552"/>
            <a:ext cx="609600" cy="609600"/>
          </a:xfrm>
          <a:prstGeom prst="rect">
            <a:avLst/>
          </a:prstGeom>
        </p:spPr>
      </p:pic>
      <p:pic>
        <p:nvPicPr>
          <p:cNvPr id="20" name="Vannoy_Ex_Exile_L4B_Slide03_10">
            <a:hlinkClick r:id="" action="ppaction://media"/>
            <a:extLst>
              <a:ext uri="{FF2B5EF4-FFF2-40B4-BE49-F238E27FC236}">
                <a16:creationId xmlns:a16="http://schemas.microsoft.com/office/drawing/2014/main" id="{2BF7A176-F7AF-C96E-CF88-62BB06BE88BF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1425415" y="7033952"/>
            <a:ext cx="609600" cy="609600"/>
          </a:xfrm>
          <a:prstGeom prst="rect">
            <a:avLst/>
          </a:prstGeom>
        </p:spPr>
      </p:pic>
      <p:pic>
        <p:nvPicPr>
          <p:cNvPr id="21" name="Vannoy_Ex_Exile_L4B_Slide03_11">
            <a:hlinkClick r:id="" action="ppaction://media"/>
            <a:extLst>
              <a:ext uri="{FF2B5EF4-FFF2-40B4-BE49-F238E27FC236}">
                <a16:creationId xmlns:a16="http://schemas.microsoft.com/office/drawing/2014/main" id="{C0342BCF-1C15-2B30-B6CB-6FC0DB20B911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0480845" y="7297972"/>
            <a:ext cx="609600" cy="609600"/>
          </a:xfrm>
          <a:prstGeom prst="rect">
            <a:avLst/>
          </a:prstGeom>
        </p:spPr>
      </p:pic>
      <p:pic>
        <p:nvPicPr>
          <p:cNvPr id="22" name="Vannoy_Ex_Exile_L4B_Slide03_06">
            <a:hlinkClick r:id="" action="ppaction://media"/>
            <a:extLst>
              <a:ext uri="{FF2B5EF4-FFF2-40B4-BE49-F238E27FC236}">
                <a16:creationId xmlns:a16="http://schemas.microsoft.com/office/drawing/2014/main" id="{36E364F0-20FC-B86F-F6E8-E9C8B8122885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470780" y="40980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46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130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3807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21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7985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888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48872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874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79619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6077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42393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5441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4413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572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13669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6447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80147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26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4767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12243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49202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2736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5" y="1339132"/>
            <a:ext cx="11268430" cy="5297350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5.  Jeremiah 18 and God’s Relenting Based on Human Response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6.  1 Samuel 15 – God’s Grief and Relenting over Saul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7.  Repentance of God Resulting in Judgment (3x) and Respite/Exoneration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(32x)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8.  Three Texts of God’s Repentance Resulting in Judgment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9.  On the Nature of God’s “Repentance”         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10.  God’s Response and the Behavior of His People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11.  Strategy and Tactics Distinction 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4" name="Vannoy_Ex_Exile_L4B_Slide04_01">
            <a:hlinkClick r:id="" action="ppaction://media"/>
            <a:extLst>
              <a:ext uri="{FF2B5EF4-FFF2-40B4-BE49-F238E27FC236}">
                <a16:creationId xmlns:a16="http://schemas.microsoft.com/office/drawing/2014/main" id="{5CAE4A3B-9F2C-5225-C6BC-A56D09958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82292" y="-399585"/>
            <a:ext cx="609600" cy="609600"/>
          </a:xfrm>
          <a:prstGeom prst="rect">
            <a:avLst/>
          </a:prstGeom>
        </p:spPr>
      </p:pic>
      <p:pic>
        <p:nvPicPr>
          <p:cNvPr id="5" name="Vannoy_Ex_Exile_L4B_Slide04_02">
            <a:hlinkClick r:id="" action="ppaction://media"/>
            <a:extLst>
              <a:ext uri="{FF2B5EF4-FFF2-40B4-BE49-F238E27FC236}">
                <a16:creationId xmlns:a16="http://schemas.microsoft.com/office/drawing/2014/main" id="{E35BF35E-A486-5FC7-697A-49973C45B49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82292" y="452718"/>
            <a:ext cx="609600" cy="609600"/>
          </a:xfrm>
          <a:prstGeom prst="rect">
            <a:avLst/>
          </a:prstGeom>
        </p:spPr>
      </p:pic>
      <p:pic>
        <p:nvPicPr>
          <p:cNvPr id="6" name="Vannoy_Ex_Exile_L4B_Slide04_03">
            <a:hlinkClick r:id="" action="ppaction://media"/>
            <a:extLst>
              <a:ext uri="{FF2B5EF4-FFF2-40B4-BE49-F238E27FC236}">
                <a16:creationId xmlns:a16="http://schemas.microsoft.com/office/drawing/2014/main" id="{8FE5C439-73E5-B12F-4E3B-8B15B40BF33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45482" y="1339132"/>
            <a:ext cx="609600" cy="609600"/>
          </a:xfrm>
          <a:prstGeom prst="rect">
            <a:avLst/>
          </a:prstGeom>
        </p:spPr>
      </p:pic>
      <p:pic>
        <p:nvPicPr>
          <p:cNvPr id="7" name="Vannoy_Ex_Exile_L4B_Slide04_04">
            <a:hlinkClick r:id="" action="ppaction://media"/>
            <a:extLst>
              <a:ext uri="{FF2B5EF4-FFF2-40B4-BE49-F238E27FC236}">
                <a16:creationId xmlns:a16="http://schemas.microsoft.com/office/drawing/2014/main" id="{720A6203-281D-3804-B4C0-3573983572B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71864" y="2343614"/>
            <a:ext cx="609600" cy="609600"/>
          </a:xfrm>
          <a:prstGeom prst="rect">
            <a:avLst/>
          </a:prstGeom>
        </p:spPr>
      </p:pic>
      <p:pic>
        <p:nvPicPr>
          <p:cNvPr id="8" name="Vannoy_Ex_Exile_L4B_Slide04_05">
            <a:hlinkClick r:id="" action="ppaction://media"/>
            <a:extLst>
              <a:ext uri="{FF2B5EF4-FFF2-40B4-BE49-F238E27FC236}">
                <a16:creationId xmlns:a16="http://schemas.microsoft.com/office/drawing/2014/main" id="{3D689FA7-6AA1-AEB4-9B7D-F6BCA11E3843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05677" y="3124200"/>
            <a:ext cx="609600" cy="609600"/>
          </a:xfrm>
          <a:prstGeom prst="rect">
            <a:avLst/>
          </a:prstGeom>
        </p:spPr>
      </p:pic>
      <p:pic>
        <p:nvPicPr>
          <p:cNvPr id="9" name="Vannoy_Ex_Exile_L4B_Slide04_05">
            <a:hlinkClick r:id="" action="ppaction://media"/>
            <a:extLst>
              <a:ext uri="{FF2B5EF4-FFF2-40B4-BE49-F238E27FC236}">
                <a16:creationId xmlns:a16="http://schemas.microsoft.com/office/drawing/2014/main" id="{231CCAEE-5C47-9F04-3696-EB98BEAF960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771864" y="3993383"/>
            <a:ext cx="609600" cy="609600"/>
          </a:xfrm>
          <a:prstGeom prst="rect">
            <a:avLst/>
          </a:prstGeom>
        </p:spPr>
      </p:pic>
      <p:pic>
        <p:nvPicPr>
          <p:cNvPr id="10" name="Vannoy_Ex_Exile_L4B_Slide04_06">
            <a:hlinkClick r:id="" action="ppaction://media"/>
            <a:extLst>
              <a:ext uri="{FF2B5EF4-FFF2-40B4-BE49-F238E27FC236}">
                <a16:creationId xmlns:a16="http://schemas.microsoft.com/office/drawing/2014/main" id="{6BE6CBE7-D599-DA03-FB78-129C78F577F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823903" y="4909268"/>
            <a:ext cx="609600" cy="609600"/>
          </a:xfrm>
          <a:prstGeom prst="rect">
            <a:avLst/>
          </a:prstGeom>
        </p:spPr>
      </p:pic>
      <p:pic>
        <p:nvPicPr>
          <p:cNvPr id="11" name="Vannoy_Ex_Exile_L4B_Slide04_07">
            <a:hlinkClick r:id="" action="ppaction://media"/>
            <a:extLst>
              <a:ext uri="{FF2B5EF4-FFF2-40B4-BE49-F238E27FC236}">
                <a16:creationId xmlns:a16="http://schemas.microsoft.com/office/drawing/2014/main" id="{85035CEA-A0FA-F18A-A328-D64E2F51B9E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600877" y="5819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4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19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4403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397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6183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21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0313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232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65556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558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234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93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64733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281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Exodus to Exile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554" y="2178488"/>
            <a:ext cx="10680955" cy="4012247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Vannoy_Ex_Exile_L4B_Slide05_01">
            <a:hlinkClick r:id="" action="ppaction://media"/>
            <a:extLst>
              <a:ext uri="{FF2B5EF4-FFF2-40B4-BE49-F238E27FC236}">
                <a16:creationId xmlns:a16="http://schemas.microsoft.com/office/drawing/2014/main" id="{68239453-F1BC-0722-5976-08E457992B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392722" y="8481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25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2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20658</TotalTime>
  <Words>341</Words>
  <Application>Microsoft Office PowerPoint</Application>
  <PresentationFormat>Widescreen</PresentationFormat>
  <Paragraphs>34</Paragraphs>
  <Slides>5</Slides>
  <Notes>0</Notes>
  <HiddenSlides>0</HiddenSlides>
  <MMClips>28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Exodus to Exile</vt:lpstr>
      <vt:lpstr>Exodus to Exile</vt:lpstr>
      <vt:lpstr>Exodus to Exile</vt:lpstr>
      <vt:lpstr>Exodus to Exile</vt:lpstr>
      <vt:lpstr>Exodus to Exile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312</cp:revision>
  <dcterms:created xsi:type="dcterms:W3CDTF">2023-02-18T16:12:42Z</dcterms:created>
  <dcterms:modified xsi:type="dcterms:W3CDTF">2023-03-27T22:09:11Z</dcterms:modified>
</cp:coreProperties>
</file>