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6" r:id="rId4"/>
    <p:sldId id="297" r:id="rId5"/>
    <p:sldId id="294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1782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openxmlformats.org/officeDocument/2006/relationships/image" Target="../media/image7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6" Type="http://schemas.openxmlformats.org/officeDocument/2006/relationships/audio" Target="../media/media17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microsoft.com/office/2007/relationships/media" Target="../media/media17.mp3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p3"/><Relationship Id="rId3" Type="http://schemas.microsoft.com/office/2007/relationships/media" Target="../media/media19.mp3"/><Relationship Id="rId7" Type="http://schemas.microsoft.com/office/2007/relationships/media" Target="../media/media21.mp3"/><Relationship Id="rId12" Type="http://schemas.openxmlformats.org/officeDocument/2006/relationships/image" Target="../media/image7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openxmlformats.org/officeDocument/2006/relationships/slideLayout" Target="../slideLayouts/slideLayout2.xml"/><Relationship Id="rId5" Type="http://schemas.microsoft.com/office/2007/relationships/media" Target="../media/media20.mp3"/><Relationship Id="rId10" Type="http://schemas.openxmlformats.org/officeDocument/2006/relationships/audio" Target="../media/media22.mp3"/><Relationship Id="rId4" Type="http://schemas.openxmlformats.org/officeDocument/2006/relationships/audio" Target="../media/media19.mp3"/><Relationship Id="rId9" Type="http://schemas.microsoft.com/office/2007/relationships/media" Target="../media/media2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Exodus to Exile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</a:t>
            </a:r>
            <a:r>
              <a:rPr lang="en-US" sz="1800">
                <a:solidFill>
                  <a:schemeClr val="tx1"/>
                </a:solidFill>
              </a:rPr>
              <a:t>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0" y="3306540"/>
            <a:ext cx="810027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3A: Red/Reed Sea into the Wilderness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Ex_Exile_L3A_Slide01_01">
            <a:hlinkClick r:id="" action="ppaction://media"/>
            <a:extLst>
              <a:ext uri="{FF2B5EF4-FFF2-40B4-BE49-F238E27FC236}">
                <a16:creationId xmlns:a16="http://schemas.microsoft.com/office/drawing/2014/main" id="{85FAFC7B-E2E6-F879-C3A0-4B1E5BE1C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41508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1031622" cy="52973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Review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I.  The Deliverance from Egypt, Exodus 1-11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F.  The Passover, Exodus 12:1-13:16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G. The Departure from Egypt and Escape through the Red Sea –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Exodus 13:17-15:21 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On Prayer and Action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Where was the Red Sea Crossing?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Yam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Suph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– Sea of Reeds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Route of the Exodus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Difficulty of Place Names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Israel Delivered and Egyptians Destroyed </a:t>
            </a:r>
          </a:p>
        </p:txBody>
      </p:sp>
      <p:pic>
        <p:nvPicPr>
          <p:cNvPr id="4" name="Vannoy_Ex_Exile_L3A_Slide02_01">
            <a:hlinkClick r:id="" action="ppaction://media"/>
            <a:extLst>
              <a:ext uri="{FF2B5EF4-FFF2-40B4-BE49-F238E27FC236}">
                <a16:creationId xmlns:a16="http://schemas.microsoft.com/office/drawing/2014/main" id="{69579BBE-D1DA-C89D-4F80-D4C47270A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01272" y="-156882"/>
            <a:ext cx="609600" cy="609600"/>
          </a:xfrm>
          <a:prstGeom prst="rect">
            <a:avLst/>
          </a:prstGeom>
        </p:spPr>
      </p:pic>
      <p:pic>
        <p:nvPicPr>
          <p:cNvPr id="5" name="Vannoy_Ex_Exile_L3A_Slide02_02">
            <a:hlinkClick r:id="" action="ppaction://media"/>
            <a:extLst>
              <a:ext uri="{FF2B5EF4-FFF2-40B4-BE49-F238E27FC236}">
                <a16:creationId xmlns:a16="http://schemas.microsoft.com/office/drawing/2014/main" id="{FD58C862-23AA-5136-34F1-6D92C27A6E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01272" y="852196"/>
            <a:ext cx="609600" cy="609600"/>
          </a:xfrm>
          <a:prstGeom prst="rect">
            <a:avLst/>
          </a:prstGeom>
        </p:spPr>
      </p:pic>
      <p:pic>
        <p:nvPicPr>
          <p:cNvPr id="6" name="Vannoy_Ex_Exile_L3A_Slide02_03">
            <a:hlinkClick r:id="" action="ppaction://media"/>
            <a:extLst>
              <a:ext uri="{FF2B5EF4-FFF2-40B4-BE49-F238E27FC236}">
                <a16:creationId xmlns:a16="http://schemas.microsoft.com/office/drawing/2014/main" id="{04B4FEF8-F92A-17DE-C9DA-3B6C181CC66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50275" y="1853248"/>
            <a:ext cx="609600" cy="609600"/>
          </a:xfrm>
          <a:prstGeom prst="rect">
            <a:avLst/>
          </a:prstGeom>
        </p:spPr>
      </p:pic>
      <p:pic>
        <p:nvPicPr>
          <p:cNvPr id="7" name="Vannoy_Ex_Exile_L3A_Slide02_04">
            <a:hlinkClick r:id="" action="ppaction://media"/>
            <a:extLst>
              <a:ext uri="{FF2B5EF4-FFF2-40B4-BE49-F238E27FC236}">
                <a16:creationId xmlns:a16="http://schemas.microsoft.com/office/drawing/2014/main" id="{C01CCEBE-5FBB-2FEF-BFC9-55DCAA9F15B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01272" y="2819400"/>
            <a:ext cx="609600" cy="609600"/>
          </a:xfrm>
          <a:prstGeom prst="rect">
            <a:avLst/>
          </a:prstGeom>
        </p:spPr>
      </p:pic>
      <p:pic>
        <p:nvPicPr>
          <p:cNvPr id="8" name="Vannoy_Ex_Exile_L3A_Slide02_05">
            <a:hlinkClick r:id="" action="ppaction://media"/>
            <a:extLst>
              <a:ext uri="{FF2B5EF4-FFF2-40B4-BE49-F238E27FC236}">
                <a16:creationId xmlns:a16="http://schemas.microsoft.com/office/drawing/2014/main" id="{D171974E-E85E-267A-31EE-5B137242963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580124" y="3781804"/>
            <a:ext cx="609600" cy="609600"/>
          </a:xfrm>
          <a:prstGeom prst="rect">
            <a:avLst/>
          </a:prstGeom>
        </p:spPr>
      </p:pic>
      <p:pic>
        <p:nvPicPr>
          <p:cNvPr id="9" name="Vannoy_Ex_Exile_L3A_Slide02_06">
            <a:hlinkClick r:id="" action="ppaction://media"/>
            <a:extLst>
              <a:ext uri="{FF2B5EF4-FFF2-40B4-BE49-F238E27FC236}">
                <a16:creationId xmlns:a16="http://schemas.microsoft.com/office/drawing/2014/main" id="{F16BAA75-9FA3-20E2-D1BA-8A135A6D517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50275" y="4767866"/>
            <a:ext cx="609600" cy="609600"/>
          </a:xfrm>
          <a:prstGeom prst="rect">
            <a:avLst/>
          </a:prstGeom>
        </p:spPr>
      </p:pic>
      <p:pic>
        <p:nvPicPr>
          <p:cNvPr id="10" name="Vannoy_Ex_Exile_L3A_Slide02_07">
            <a:hlinkClick r:id="" action="ppaction://media"/>
            <a:extLst>
              <a:ext uri="{FF2B5EF4-FFF2-40B4-BE49-F238E27FC236}">
                <a16:creationId xmlns:a16="http://schemas.microsoft.com/office/drawing/2014/main" id="{6CE72AB9-1E2E-A8A7-C958-76D783475E6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655075" y="5753928"/>
            <a:ext cx="609600" cy="609600"/>
          </a:xfrm>
          <a:prstGeom prst="rect">
            <a:avLst/>
          </a:prstGeom>
        </p:spPr>
      </p:pic>
      <p:pic>
        <p:nvPicPr>
          <p:cNvPr id="11" name="Vannoy_Ex_Exile_L3A_Slide02_08">
            <a:hlinkClick r:id="" action="ppaction://media"/>
            <a:extLst>
              <a:ext uri="{FF2B5EF4-FFF2-40B4-BE49-F238E27FC236}">
                <a16:creationId xmlns:a16="http://schemas.microsoft.com/office/drawing/2014/main" id="{9C3DF4A1-7781-074F-8482-1499C377458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46616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973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8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12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9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139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668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31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1855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21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5997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68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94805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85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1031622" cy="52973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II.  Israel in the Wilderness, Exodus 15:22 to the End of the Book of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Deuteronomy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The Importance of This Period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Comments on Legal Material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General Features of This Period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Redemption is Foremost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3 Covenant Renewals and the Exodus Event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Exodus in the Prophets and Post-Exilic Period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Exodus in the Psalms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The Promised Land Was the Goal </a:t>
            </a:r>
          </a:p>
        </p:txBody>
      </p:sp>
      <p:pic>
        <p:nvPicPr>
          <p:cNvPr id="4" name="Vannoy_Ex_Exile_L3A_Slide03_01">
            <a:hlinkClick r:id="" action="ppaction://media"/>
            <a:extLst>
              <a:ext uri="{FF2B5EF4-FFF2-40B4-BE49-F238E27FC236}">
                <a16:creationId xmlns:a16="http://schemas.microsoft.com/office/drawing/2014/main" id="{C9096A76-5F04-D7C2-46E9-6DFA16B8C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66558" y="-304800"/>
            <a:ext cx="609600" cy="609600"/>
          </a:xfrm>
          <a:prstGeom prst="rect">
            <a:avLst/>
          </a:prstGeom>
        </p:spPr>
      </p:pic>
      <p:pic>
        <p:nvPicPr>
          <p:cNvPr id="5" name="Vannoy_Ex_Exile_L3A_Slide03_02">
            <a:hlinkClick r:id="" action="ppaction://media"/>
            <a:extLst>
              <a:ext uri="{FF2B5EF4-FFF2-40B4-BE49-F238E27FC236}">
                <a16:creationId xmlns:a16="http://schemas.microsoft.com/office/drawing/2014/main" id="{02B4F54E-871D-1BB6-7547-88846C29B7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01469" y="848183"/>
            <a:ext cx="609600" cy="609600"/>
          </a:xfrm>
          <a:prstGeom prst="rect">
            <a:avLst/>
          </a:prstGeom>
        </p:spPr>
      </p:pic>
      <p:pic>
        <p:nvPicPr>
          <p:cNvPr id="6" name="Vannoy_Ex_Exile_L3A_Slide03_03">
            <a:hlinkClick r:id="" action="ppaction://media"/>
            <a:extLst>
              <a:ext uri="{FF2B5EF4-FFF2-40B4-BE49-F238E27FC236}">
                <a16:creationId xmlns:a16="http://schemas.microsoft.com/office/drawing/2014/main" id="{73017AB2-C941-E3DA-ADC9-3EE8FFD7BC8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01469" y="1696366"/>
            <a:ext cx="609600" cy="609600"/>
          </a:xfrm>
          <a:prstGeom prst="rect">
            <a:avLst/>
          </a:prstGeom>
        </p:spPr>
      </p:pic>
      <p:pic>
        <p:nvPicPr>
          <p:cNvPr id="7" name="Vannoy_Ex_Exile_L3A_Slide03_04">
            <a:hlinkClick r:id="" action="ppaction://media"/>
            <a:extLst>
              <a:ext uri="{FF2B5EF4-FFF2-40B4-BE49-F238E27FC236}">
                <a16:creationId xmlns:a16="http://schemas.microsoft.com/office/drawing/2014/main" id="{27F2DFF0-832D-94AF-7892-65B263F00E6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01469" y="2544549"/>
            <a:ext cx="609600" cy="609600"/>
          </a:xfrm>
          <a:prstGeom prst="rect">
            <a:avLst/>
          </a:prstGeom>
        </p:spPr>
      </p:pic>
      <p:pic>
        <p:nvPicPr>
          <p:cNvPr id="8" name="Vannoy_Ex_Exile_L3A_Slide03_05">
            <a:hlinkClick r:id="" action="ppaction://media"/>
            <a:extLst>
              <a:ext uri="{FF2B5EF4-FFF2-40B4-BE49-F238E27FC236}">
                <a16:creationId xmlns:a16="http://schemas.microsoft.com/office/drawing/2014/main" id="{E441FF1C-423C-6520-9CC4-1F34F791681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01469" y="3500871"/>
            <a:ext cx="609600" cy="609600"/>
          </a:xfrm>
          <a:prstGeom prst="rect">
            <a:avLst/>
          </a:prstGeom>
        </p:spPr>
      </p:pic>
      <p:pic>
        <p:nvPicPr>
          <p:cNvPr id="9" name="Vannoy_Ex_Exile_L3A_Slide03_06">
            <a:hlinkClick r:id="" action="ppaction://media"/>
            <a:extLst>
              <a:ext uri="{FF2B5EF4-FFF2-40B4-BE49-F238E27FC236}">
                <a16:creationId xmlns:a16="http://schemas.microsoft.com/office/drawing/2014/main" id="{22C96A35-19FF-FB29-89E6-ECC690B6FFA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01469" y="4552034"/>
            <a:ext cx="609600" cy="609600"/>
          </a:xfrm>
          <a:prstGeom prst="rect">
            <a:avLst/>
          </a:prstGeom>
        </p:spPr>
      </p:pic>
      <p:pic>
        <p:nvPicPr>
          <p:cNvPr id="10" name="Vannoy_Ex_Exile_L3A_Slide03_07">
            <a:hlinkClick r:id="" action="ppaction://media"/>
            <a:extLst>
              <a:ext uri="{FF2B5EF4-FFF2-40B4-BE49-F238E27FC236}">
                <a16:creationId xmlns:a16="http://schemas.microsoft.com/office/drawing/2014/main" id="{1BAADBE0-B619-F22A-0D03-F3EAB57051A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60531" y="5603197"/>
            <a:ext cx="609600" cy="609600"/>
          </a:xfrm>
          <a:prstGeom prst="rect">
            <a:avLst/>
          </a:prstGeom>
        </p:spPr>
      </p:pic>
      <p:pic>
        <p:nvPicPr>
          <p:cNvPr id="11" name="Vannoy_Ex_Exile_L3A_Slide03_08">
            <a:hlinkClick r:id="" action="ppaction://media"/>
            <a:extLst>
              <a:ext uri="{FF2B5EF4-FFF2-40B4-BE49-F238E27FC236}">
                <a16:creationId xmlns:a16="http://schemas.microsoft.com/office/drawing/2014/main" id="{0190E590-7503-3A48-E02E-2A2D33A4B6E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31253" y="6451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1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9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6498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87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7251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38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3098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7587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66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6271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90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7314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93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52826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648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1031622" cy="529735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God’s Supernatural Care for His People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The General Features of the Law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From Egypt to Sinai, Exodus 15:22-18:27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1.  Manna and Quail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At Rephidim (Exod. 17-18)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Amalekites (Exod. 17:8-16)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Jethro’s Advice (Exod. 18)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Ex_Exile_L3A_Slide04_01">
            <a:hlinkClick r:id="" action="ppaction://media"/>
            <a:extLst>
              <a:ext uri="{FF2B5EF4-FFF2-40B4-BE49-F238E27FC236}">
                <a16:creationId xmlns:a16="http://schemas.microsoft.com/office/drawing/2014/main" id="{D2441A5F-167A-02ED-4525-03F60676E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51435" y="-680090"/>
            <a:ext cx="1631965" cy="1631965"/>
          </a:xfrm>
          <a:prstGeom prst="rect">
            <a:avLst/>
          </a:prstGeom>
        </p:spPr>
      </p:pic>
      <p:pic>
        <p:nvPicPr>
          <p:cNvPr id="5" name="Vannoy_Ex_Exile_L3A_Slide04_02">
            <a:hlinkClick r:id="" action="ppaction://media"/>
            <a:extLst>
              <a:ext uri="{FF2B5EF4-FFF2-40B4-BE49-F238E27FC236}">
                <a16:creationId xmlns:a16="http://schemas.microsoft.com/office/drawing/2014/main" id="{D246AB6A-B30D-1340-93B6-04C63B0A1D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36184" y="1853248"/>
            <a:ext cx="609600" cy="609600"/>
          </a:xfrm>
          <a:prstGeom prst="rect">
            <a:avLst/>
          </a:prstGeom>
        </p:spPr>
      </p:pic>
      <p:pic>
        <p:nvPicPr>
          <p:cNvPr id="6" name="Vannoy_Ex_Exile_L3A_Slide04_03">
            <a:hlinkClick r:id="" action="ppaction://media"/>
            <a:extLst>
              <a:ext uri="{FF2B5EF4-FFF2-40B4-BE49-F238E27FC236}">
                <a16:creationId xmlns:a16="http://schemas.microsoft.com/office/drawing/2014/main" id="{CF60BBA8-871A-2010-30C0-F639AD553B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91829" y="2754621"/>
            <a:ext cx="609600" cy="609600"/>
          </a:xfrm>
          <a:prstGeom prst="rect">
            <a:avLst/>
          </a:prstGeom>
        </p:spPr>
      </p:pic>
      <p:pic>
        <p:nvPicPr>
          <p:cNvPr id="7" name="Vannoy_Ex_Exile_L3A_Slide04_04">
            <a:hlinkClick r:id="" action="ppaction://media"/>
            <a:extLst>
              <a:ext uri="{FF2B5EF4-FFF2-40B4-BE49-F238E27FC236}">
                <a16:creationId xmlns:a16="http://schemas.microsoft.com/office/drawing/2014/main" id="{15CB0281-9F1F-5A57-C68D-92B30C026D4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1384" y="3805671"/>
            <a:ext cx="609600" cy="609600"/>
          </a:xfrm>
          <a:prstGeom prst="rect">
            <a:avLst/>
          </a:prstGeom>
        </p:spPr>
      </p:pic>
      <p:pic>
        <p:nvPicPr>
          <p:cNvPr id="8" name="Vannoy_Ex_Exile_L3A_Slide04_05">
            <a:hlinkClick r:id="" action="ppaction://media"/>
            <a:extLst>
              <a:ext uri="{FF2B5EF4-FFF2-40B4-BE49-F238E27FC236}">
                <a16:creationId xmlns:a16="http://schemas.microsoft.com/office/drawing/2014/main" id="{9ECBD43E-673D-ABA7-ADB2-A2DA006C736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57817" y="4837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2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957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62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7776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52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25075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354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62536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30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54" y="2178488"/>
            <a:ext cx="10680955" cy="4012247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Ex_Exile_L3A_Slide05_01">
            <a:hlinkClick r:id="" action="ppaction://media"/>
            <a:extLst>
              <a:ext uri="{FF2B5EF4-FFF2-40B4-BE49-F238E27FC236}">
                <a16:creationId xmlns:a16="http://schemas.microsoft.com/office/drawing/2014/main" id="{BEEF4F1C-6E8E-8D0B-90B6-7C5939206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86479" y="147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18134</TotalTime>
  <Words>297</Words>
  <Application>Microsoft Office PowerPoint</Application>
  <PresentationFormat>Widescreen</PresentationFormat>
  <Paragraphs>32</Paragraphs>
  <Slides>5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Exodus to Exile</vt:lpstr>
      <vt:lpstr>Exodus to Exile</vt:lpstr>
      <vt:lpstr>Exodus to Exile</vt:lpstr>
      <vt:lpstr>Exodus to Exile</vt:lpstr>
      <vt:lpstr>Exodus to Exile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291</cp:revision>
  <dcterms:created xsi:type="dcterms:W3CDTF">2023-02-18T16:12:42Z</dcterms:created>
  <dcterms:modified xsi:type="dcterms:W3CDTF">2023-03-25T12:26:08Z</dcterms:modified>
</cp:coreProperties>
</file>