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</a:t>
            </a:r>
            <a:r>
              <a:rPr lang="en-US" sz="1800">
                <a:solidFill>
                  <a:schemeClr val="tx1"/>
                </a:solidFill>
              </a:rPr>
              <a:t>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3306540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2B: The Plagues and Passover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2B_Slide01_01">
            <a:hlinkClick r:id="" action="ppaction://media"/>
            <a:extLst>
              <a:ext uri="{FF2B5EF4-FFF2-40B4-BE49-F238E27FC236}">
                <a16:creationId xmlns:a16="http://schemas.microsoft.com/office/drawing/2014/main" id="{605F741E-A387-49A7-2FA4-F33778F9A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369" y="-404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Plagues on Egypt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Plague of Hail and the Gradual Acknowledgment of God’s Authority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Not just Israel’s Release but Gaining Glory Through Pharaoh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Judgment on the gods of Egypt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Timing and Intensity of Natural Plagues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Santorin Volcano Eruption (?)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Gottwald:  Heart of the Story Is the Power of Yahweh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Revelatory Purpose of the Plagues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Hardening of Pharaoh’s Heart as the Removal of Grace and Judgment</a:t>
            </a:r>
          </a:p>
        </p:txBody>
      </p:sp>
      <p:pic>
        <p:nvPicPr>
          <p:cNvPr id="15" name="Vannoy_Ex_Exile_L2B_Slide02_01">
            <a:hlinkClick r:id="" action="ppaction://media"/>
            <a:extLst>
              <a:ext uri="{FF2B5EF4-FFF2-40B4-BE49-F238E27FC236}">
                <a16:creationId xmlns:a16="http://schemas.microsoft.com/office/drawing/2014/main" id="{FF212838-8567-0BDD-BE82-0F36AD9DF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2985" y="-156882"/>
            <a:ext cx="609600" cy="609600"/>
          </a:xfrm>
          <a:prstGeom prst="rect">
            <a:avLst/>
          </a:prstGeom>
        </p:spPr>
      </p:pic>
      <p:pic>
        <p:nvPicPr>
          <p:cNvPr id="16" name="Vannoy_Ex_Exile_L2B_Slide02_02">
            <a:hlinkClick r:id="" action="ppaction://media"/>
            <a:extLst>
              <a:ext uri="{FF2B5EF4-FFF2-40B4-BE49-F238E27FC236}">
                <a16:creationId xmlns:a16="http://schemas.microsoft.com/office/drawing/2014/main" id="{156B7EC7-5E53-1FE6-E070-C6B447A2D8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232" y="848183"/>
            <a:ext cx="609600" cy="609600"/>
          </a:xfrm>
          <a:prstGeom prst="rect">
            <a:avLst/>
          </a:prstGeom>
        </p:spPr>
      </p:pic>
      <p:pic>
        <p:nvPicPr>
          <p:cNvPr id="17" name="Vannoy_Ex_Exile_L2B_Slide02_03">
            <a:hlinkClick r:id="" action="ppaction://media"/>
            <a:extLst>
              <a:ext uri="{FF2B5EF4-FFF2-40B4-BE49-F238E27FC236}">
                <a16:creationId xmlns:a16="http://schemas.microsoft.com/office/drawing/2014/main" id="{C28EC24C-A46D-6E2B-ADBE-B47A6483EC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3661" y="1682262"/>
            <a:ext cx="609600" cy="609600"/>
          </a:xfrm>
          <a:prstGeom prst="rect">
            <a:avLst/>
          </a:prstGeom>
        </p:spPr>
      </p:pic>
      <p:pic>
        <p:nvPicPr>
          <p:cNvPr id="18" name="Vannoy_Ex_Exile_L2B_Slide02_04">
            <a:hlinkClick r:id="" action="ppaction://media"/>
            <a:extLst>
              <a:ext uri="{FF2B5EF4-FFF2-40B4-BE49-F238E27FC236}">
                <a16:creationId xmlns:a16="http://schemas.microsoft.com/office/drawing/2014/main" id="{38891ADF-597F-2DB7-642D-F384C94CC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6693" y="2569095"/>
            <a:ext cx="609600" cy="609600"/>
          </a:xfrm>
          <a:prstGeom prst="rect">
            <a:avLst/>
          </a:prstGeom>
        </p:spPr>
      </p:pic>
      <p:pic>
        <p:nvPicPr>
          <p:cNvPr id="19" name="Vannoy_Ex_Exile_L2B_Slide02_05">
            <a:hlinkClick r:id="" action="ppaction://media"/>
            <a:extLst>
              <a:ext uri="{FF2B5EF4-FFF2-40B4-BE49-F238E27FC236}">
                <a16:creationId xmlns:a16="http://schemas.microsoft.com/office/drawing/2014/main" id="{DD7DA321-525E-C96E-7048-8D26FBE443C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8002" y="3429000"/>
            <a:ext cx="609600" cy="609600"/>
          </a:xfrm>
          <a:prstGeom prst="rect">
            <a:avLst/>
          </a:prstGeom>
        </p:spPr>
      </p:pic>
      <p:pic>
        <p:nvPicPr>
          <p:cNvPr id="25" name="Vannoy_Ex_Exile_L2B_Slide02_06">
            <a:hlinkClick r:id="" action="ppaction://media"/>
            <a:extLst>
              <a:ext uri="{FF2B5EF4-FFF2-40B4-BE49-F238E27FC236}">
                <a16:creationId xmlns:a16="http://schemas.microsoft.com/office/drawing/2014/main" id="{EE3795B7-A726-6C88-0F20-6F2C3F45C37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1893" y="4261339"/>
            <a:ext cx="609600" cy="609600"/>
          </a:xfrm>
          <a:prstGeom prst="rect">
            <a:avLst/>
          </a:prstGeom>
        </p:spPr>
      </p:pic>
      <p:pic>
        <p:nvPicPr>
          <p:cNvPr id="26" name="Vannoy_Ex_Exile_L2B_Slide02_07">
            <a:hlinkClick r:id="" action="ppaction://media"/>
            <a:extLst>
              <a:ext uri="{FF2B5EF4-FFF2-40B4-BE49-F238E27FC236}">
                <a16:creationId xmlns:a16="http://schemas.microsoft.com/office/drawing/2014/main" id="{CC3989B3-D163-8206-3EC0-EEA0DADF5C4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3661" y="5343983"/>
            <a:ext cx="609600" cy="609600"/>
          </a:xfrm>
          <a:prstGeom prst="rect">
            <a:avLst/>
          </a:prstGeom>
        </p:spPr>
      </p:pic>
      <p:pic>
        <p:nvPicPr>
          <p:cNvPr id="27" name="Vannoy_Ex_Exile_L2B_Slide02_08">
            <a:hlinkClick r:id="" action="ppaction://media"/>
            <a:extLst>
              <a:ext uri="{FF2B5EF4-FFF2-40B4-BE49-F238E27FC236}">
                <a16:creationId xmlns:a16="http://schemas.microsoft.com/office/drawing/2014/main" id="{67DFE74A-F1F8-DCA2-D2F1-777CB9076E4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669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887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371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61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185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8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270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9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268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9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4067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28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512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84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Passover  [Exodus 12:1-13:16]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Several Meanings of “Passover”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Christ and Passover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Five Keywords on the Theology of the Passover [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Motyer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]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Propitiation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Security or Salvation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Substitution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Deliverance or Accomplished Redemption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Pilgrimage</a:t>
            </a:r>
          </a:p>
        </p:txBody>
      </p:sp>
      <p:pic>
        <p:nvPicPr>
          <p:cNvPr id="4" name="Vannoy_Ex_Exile_L2B_Slide03_01">
            <a:hlinkClick r:id="" action="ppaction://media"/>
            <a:extLst>
              <a:ext uri="{FF2B5EF4-FFF2-40B4-BE49-F238E27FC236}">
                <a16:creationId xmlns:a16="http://schemas.microsoft.com/office/drawing/2014/main" id="{DD1D5606-0FD1-7A94-AF0D-F12C45A3C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7138" y="-304800"/>
            <a:ext cx="609600" cy="609600"/>
          </a:xfrm>
          <a:prstGeom prst="rect">
            <a:avLst/>
          </a:prstGeom>
        </p:spPr>
      </p:pic>
      <p:pic>
        <p:nvPicPr>
          <p:cNvPr id="5" name="Vannoy_Ex_Exile_L2B_Slide03_02">
            <a:hlinkClick r:id="" action="ppaction://media"/>
            <a:extLst>
              <a:ext uri="{FF2B5EF4-FFF2-40B4-BE49-F238E27FC236}">
                <a16:creationId xmlns:a16="http://schemas.microsoft.com/office/drawing/2014/main" id="{DFF472B1-9436-FF41-22F9-76EE78FBCA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262" y="543383"/>
            <a:ext cx="609600" cy="609600"/>
          </a:xfrm>
          <a:prstGeom prst="rect">
            <a:avLst/>
          </a:prstGeom>
        </p:spPr>
      </p:pic>
      <p:pic>
        <p:nvPicPr>
          <p:cNvPr id="6" name="Vannoy_Ex_Exile_L2B_Slide03_03">
            <a:hlinkClick r:id="" action="ppaction://media"/>
            <a:extLst>
              <a:ext uri="{FF2B5EF4-FFF2-40B4-BE49-F238E27FC236}">
                <a16:creationId xmlns:a16="http://schemas.microsoft.com/office/drawing/2014/main" id="{4AA507DF-AE65-4E82-9131-150D477B10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7402" y="1461796"/>
            <a:ext cx="609600" cy="609600"/>
          </a:xfrm>
          <a:prstGeom prst="rect">
            <a:avLst/>
          </a:prstGeom>
        </p:spPr>
      </p:pic>
      <p:pic>
        <p:nvPicPr>
          <p:cNvPr id="7" name="Vannoy_Ex_Exile_L2B_Slide03_04">
            <a:hlinkClick r:id="" action="ppaction://media"/>
            <a:extLst>
              <a:ext uri="{FF2B5EF4-FFF2-40B4-BE49-F238E27FC236}">
                <a16:creationId xmlns:a16="http://schemas.microsoft.com/office/drawing/2014/main" id="{C262CC40-CBE0-30C9-16A1-F1BCE2C4ED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1893" y="2374347"/>
            <a:ext cx="609600" cy="609600"/>
          </a:xfrm>
          <a:prstGeom prst="rect">
            <a:avLst/>
          </a:prstGeom>
        </p:spPr>
      </p:pic>
      <p:pic>
        <p:nvPicPr>
          <p:cNvPr id="8" name="Vannoy_Ex_Exile_L2B_Slide03_05">
            <a:hlinkClick r:id="" action="ppaction://media"/>
            <a:extLst>
              <a:ext uri="{FF2B5EF4-FFF2-40B4-BE49-F238E27FC236}">
                <a16:creationId xmlns:a16="http://schemas.microsoft.com/office/drawing/2014/main" id="{0256D79B-EA3B-1687-248D-96CF16395D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7402" y="3298730"/>
            <a:ext cx="609600" cy="609600"/>
          </a:xfrm>
          <a:prstGeom prst="rect">
            <a:avLst/>
          </a:prstGeom>
        </p:spPr>
      </p:pic>
      <p:pic>
        <p:nvPicPr>
          <p:cNvPr id="9" name="Vannoy_Ex_Exile_L2B_Slide03_06">
            <a:hlinkClick r:id="" action="ppaction://media"/>
            <a:extLst>
              <a:ext uri="{FF2B5EF4-FFF2-40B4-BE49-F238E27FC236}">
                <a16:creationId xmlns:a16="http://schemas.microsoft.com/office/drawing/2014/main" id="{2F642579-7754-78F0-36A4-D92EA770D59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6693" y="4264144"/>
            <a:ext cx="609600" cy="609600"/>
          </a:xfrm>
          <a:prstGeom prst="rect">
            <a:avLst/>
          </a:prstGeom>
        </p:spPr>
      </p:pic>
      <p:pic>
        <p:nvPicPr>
          <p:cNvPr id="10" name="Vannoy_Ex_Exile_L2B_Slide03_07">
            <a:hlinkClick r:id="" action="ppaction://media"/>
            <a:extLst>
              <a:ext uri="{FF2B5EF4-FFF2-40B4-BE49-F238E27FC236}">
                <a16:creationId xmlns:a16="http://schemas.microsoft.com/office/drawing/2014/main" id="{55AA1757-2CE3-53BB-6779-47169D4A47C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8755" y="5229558"/>
            <a:ext cx="609600" cy="609600"/>
          </a:xfrm>
          <a:prstGeom prst="rect">
            <a:avLst/>
          </a:prstGeom>
        </p:spPr>
      </p:pic>
      <p:pic>
        <p:nvPicPr>
          <p:cNvPr id="11" name="Vannoy_Ex_Exile_L2B_Slide03_08">
            <a:hlinkClick r:id="" action="ppaction://media"/>
            <a:extLst>
              <a:ext uri="{FF2B5EF4-FFF2-40B4-BE49-F238E27FC236}">
                <a16:creationId xmlns:a16="http://schemas.microsoft.com/office/drawing/2014/main" id="{32DD27E7-CBEF-513A-3AB5-E687132725E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6957" y="6095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276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688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727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445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2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936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6692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0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68763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38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Ex_Exile_L2B_Slide04_01">
            <a:hlinkClick r:id="" action="ppaction://media"/>
            <a:extLst>
              <a:ext uri="{FF2B5EF4-FFF2-40B4-BE49-F238E27FC236}">
                <a16:creationId xmlns:a16="http://schemas.microsoft.com/office/drawing/2014/main" id="{6F724264-6FA4-3E30-B9B8-BA34D06E0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5046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17755</TotalTime>
  <Words>214</Words>
  <Application>Microsoft Office PowerPoint</Application>
  <PresentationFormat>Widescreen</PresentationFormat>
  <Paragraphs>26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281</cp:revision>
  <dcterms:created xsi:type="dcterms:W3CDTF">2023-02-18T16:12:42Z</dcterms:created>
  <dcterms:modified xsi:type="dcterms:W3CDTF">2023-03-24T21:30:02Z</dcterms:modified>
</cp:coreProperties>
</file>