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58860"/>
            <a:ext cx="8100271" cy="120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15:  Altars, Summary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/>
                </a:solidFill>
              </a:rPr>
              <a:t>[Final Lecture]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15_Ses17_Slide01_Clip01">
            <a:hlinkClick r:id="" action="ppaction://media"/>
            <a:extLst>
              <a:ext uri="{FF2B5EF4-FFF2-40B4-BE49-F238E27FC236}">
                <a16:creationId xmlns:a16="http://schemas.microsoft.com/office/drawing/2014/main" id="{3E9B56C2-46C2-447B-0260-15FA6C4EB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8582" y="-370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77144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Uncut Stone Altars:  Exodus 20:24-26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Deuteronomy 12:14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Deuteronomy 18:6 Levites coming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Deuteronomy 12:14 &amp; Numbers 16:7 [Korah Rebellion]? Singularity?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Deuteronomy 12:18 Whole Family journey?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Single Sanctuary but Multiplicity of Altars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Location of Altars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Manley’s Conclusion:  Not Number of Altars but Their Character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Course Summary - 3 Areas: Structure and Integrity (Treaties),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Centralization of Worship, and Sequence of the Law Codes</a:t>
            </a:r>
          </a:p>
        </p:txBody>
      </p:sp>
      <p:pic>
        <p:nvPicPr>
          <p:cNvPr id="4" name="Vannoy_DT_Lect15_Ses17_Slide02_Clip01">
            <a:hlinkClick r:id="" action="ppaction://media"/>
            <a:extLst>
              <a:ext uri="{FF2B5EF4-FFF2-40B4-BE49-F238E27FC236}">
                <a16:creationId xmlns:a16="http://schemas.microsoft.com/office/drawing/2014/main" id="{2E75EFD0-E574-4554-CB53-D4F81528B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7745" y="-547255"/>
            <a:ext cx="609600" cy="609600"/>
          </a:xfrm>
          <a:prstGeom prst="rect">
            <a:avLst/>
          </a:prstGeom>
        </p:spPr>
      </p:pic>
      <p:pic>
        <p:nvPicPr>
          <p:cNvPr id="5" name="Vannoy_DT_Lect15_Ses17_Slide02_Clip02">
            <a:hlinkClick r:id="" action="ppaction://media"/>
            <a:extLst>
              <a:ext uri="{FF2B5EF4-FFF2-40B4-BE49-F238E27FC236}">
                <a16:creationId xmlns:a16="http://schemas.microsoft.com/office/drawing/2014/main" id="{FB10EF5B-BA6B-9857-7792-B36AE9E95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2545" y="452718"/>
            <a:ext cx="609600" cy="609600"/>
          </a:xfrm>
          <a:prstGeom prst="rect">
            <a:avLst/>
          </a:prstGeom>
        </p:spPr>
      </p:pic>
      <p:pic>
        <p:nvPicPr>
          <p:cNvPr id="6" name="Vannoy_DT_Lect15_Ses17_Slide02_Clip03">
            <a:hlinkClick r:id="" action="ppaction://media"/>
            <a:extLst>
              <a:ext uri="{FF2B5EF4-FFF2-40B4-BE49-F238E27FC236}">
                <a16:creationId xmlns:a16="http://schemas.microsoft.com/office/drawing/2014/main" id="{C76DADAA-92BF-E238-C39F-BFFF0F073C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2545" y="1473473"/>
            <a:ext cx="609600" cy="609600"/>
          </a:xfrm>
          <a:prstGeom prst="rect">
            <a:avLst/>
          </a:prstGeom>
        </p:spPr>
      </p:pic>
      <p:pic>
        <p:nvPicPr>
          <p:cNvPr id="7" name="Vannoy_DT_Lect15_Ses17_Slide02_Clip04">
            <a:hlinkClick r:id="" action="ppaction://media"/>
            <a:extLst>
              <a:ext uri="{FF2B5EF4-FFF2-40B4-BE49-F238E27FC236}">
                <a16:creationId xmlns:a16="http://schemas.microsoft.com/office/drawing/2014/main" id="{69626200-7B13-9446-8206-DE6DF2346C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2545" y="2418028"/>
            <a:ext cx="609600" cy="609600"/>
          </a:xfrm>
          <a:prstGeom prst="rect">
            <a:avLst/>
          </a:prstGeom>
        </p:spPr>
      </p:pic>
      <p:pic>
        <p:nvPicPr>
          <p:cNvPr id="8" name="Vannoy_DT_Lect15_Ses17_Slide02_Clip05">
            <a:hlinkClick r:id="" action="ppaction://media"/>
            <a:extLst>
              <a:ext uri="{FF2B5EF4-FFF2-40B4-BE49-F238E27FC236}">
                <a16:creationId xmlns:a16="http://schemas.microsoft.com/office/drawing/2014/main" id="{740FA5BA-1A03-7AEC-8C78-AD0AC8C12D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6291" y="3220773"/>
            <a:ext cx="609600" cy="609600"/>
          </a:xfrm>
          <a:prstGeom prst="rect">
            <a:avLst/>
          </a:prstGeom>
        </p:spPr>
      </p:pic>
      <p:pic>
        <p:nvPicPr>
          <p:cNvPr id="9" name="Vannoy_DT_Lect15_Ses17_Slide02_Clip06">
            <a:hlinkClick r:id="" action="ppaction://media"/>
            <a:extLst>
              <a:ext uri="{FF2B5EF4-FFF2-40B4-BE49-F238E27FC236}">
                <a16:creationId xmlns:a16="http://schemas.microsoft.com/office/drawing/2014/main" id="{C83BEDDE-687E-AB89-A2DE-D2D2967F0F1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0036" y="4023518"/>
            <a:ext cx="609600" cy="609600"/>
          </a:xfrm>
          <a:prstGeom prst="rect">
            <a:avLst/>
          </a:prstGeom>
        </p:spPr>
      </p:pic>
      <p:pic>
        <p:nvPicPr>
          <p:cNvPr id="10" name="Vannoy_DT_Lect15_Ses17_Slide02_Clip07">
            <a:hlinkClick r:id="" action="ppaction://media"/>
            <a:extLst>
              <a:ext uri="{FF2B5EF4-FFF2-40B4-BE49-F238E27FC236}">
                <a16:creationId xmlns:a16="http://schemas.microsoft.com/office/drawing/2014/main" id="{439374E9-688B-4610-9C2A-E9C82449118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3888" y="4795709"/>
            <a:ext cx="609600" cy="609600"/>
          </a:xfrm>
          <a:prstGeom prst="rect">
            <a:avLst/>
          </a:prstGeom>
        </p:spPr>
      </p:pic>
      <p:pic>
        <p:nvPicPr>
          <p:cNvPr id="11" name="Vannoy_DT_Lect15_Ses17_Slide02_Clip08">
            <a:hlinkClick r:id="" action="ppaction://media"/>
            <a:extLst>
              <a:ext uri="{FF2B5EF4-FFF2-40B4-BE49-F238E27FC236}">
                <a16:creationId xmlns:a16="http://schemas.microsoft.com/office/drawing/2014/main" id="{45B1CC70-57DB-9B1C-2DA0-2C722F6CB16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3888" y="5739446"/>
            <a:ext cx="609600" cy="609600"/>
          </a:xfrm>
          <a:prstGeom prst="rect">
            <a:avLst/>
          </a:prstGeom>
        </p:spPr>
      </p:pic>
      <p:pic>
        <p:nvPicPr>
          <p:cNvPr id="12" name="Vannoy_DT_Lect15_Ses17_Slide02_Clip09">
            <a:hlinkClick r:id="" action="ppaction://media"/>
            <a:extLst>
              <a:ext uri="{FF2B5EF4-FFF2-40B4-BE49-F238E27FC236}">
                <a16:creationId xmlns:a16="http://schemas.microsoft.com/office/drawing/2014/main" id="{323BB733-C240-B97E-A6EB-11745396344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4148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237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61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444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306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7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264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27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4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631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51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93444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26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77144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Final Lecture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DT_Lect15_Ses17_Slide03_Clip01">
            <a:hlinkClick r:id="" action="ppaction://media"/>
            <a:extLst>
              <a:ext uri="{FF2B5EF4-FFF2-40B4-BE49-F238E27FC236}">
                <a16:creationId xmlns:a16="http://schemas.microsoft.com/office/drawing/2014/main" id="{8559BF5A-88F0-E61E-AC99-263D0CD5E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9418" y="741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21764</TotalTime>
  <Words>175</Words>
  <Application>Microsoft Office PowerPoint</Application>
  <PresentationFormat>Widescreen</PresentationFormat>
  <Paragraphs>16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363</cp:revision>
  <dcterms:created xsi:type="dcterms:W3CDTF">2023-02-18T16:12:42Z</dcterms:created>
  <dcterms:modified xsi:type="dcterms:W3CDTF">2023-03-22T11:46:49Z</dcterms:modified>
</cp:coreProperties>
</file>