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9.jp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slideLayout" Target="../slideLayouts/slideLayout2.xml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image" Target="../media/image10.jpg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92" y="177092"/>
            <a:ext cx="11020112" cy="1416115"/>
          </a:xfrm>
        </p:spPr>
        <p:txBody>
          <a:bodyPr/>
          <a:lstStyle/>
          <a:p>
            <a:r>
              <a:rPr lang="en-US" sz="4800" dirty="0"/>
              <a:t>Deuteronomy: Specialized Studies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2958860"/>
            <a:ext cx="8100271" cy="1209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15:  Altars, Summary</a:t>
            </a:r>
            <a:br>
              <a:rPr lang="en-US" sz="2700" b="1" dirty="0">
                <a:solidFill>
                  <a:schemeClr val="tx1"/>
                </a:solidFill>
              </a:rPr>
            </a:br>
            <a:r>
              <a:rPr lang="en-US" sz="2700" b="1" dirty="0">
                <a:solidFill>
                  <a:schemeClr val="tx1"/>
                </a:solidFill>
              </a:rPr>
              <a:t>[</a:t>
            </a:r>
            <a:r>
              <a:rPr lang="en-US" sz="2700" b="1">
                <a:solidFill>
                  <a:schemeClr val="tx1"/>
                </a:solidFill>
              </a:rPr>
              <a:t>Final Lecture]</a:t>
            </a:r>
            <a:endParaRPr lang="en-US" sz="27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DT_Lect14_Ses16_Slide01_Clip01">
            <a:hlinkClick r:id="" action="ppaction://media"/>
            <a:extLst>
              <a:ext uri="{FF2B5EF4-FFF2-40B4-BE49-F238E27FC236}">
                <a16:creationId xmlns:a16="http://schemas.microsoft.com/office/drawing/2014/main" id="{5C930DD3-1F01-6E77-8A9D-77BB02EDC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59657" y="-6096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6DE742-987D-22F0-B2EC-DF9AC1B49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577144"/>
            <a:ext cx="11033965" cy="52808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Uncut Stone Altars:  Exodus 20:24-26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Deuteronomy 12:14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Deuteronomy 18:6 Levites coming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Deuteronomy 12:14 &amp; Numbers 16:7 [Korah Rebellion]? Singularity?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Deuteronomy 12:18 Whole Family journey?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Single Sanctuary but Multiplicity of Altars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Location of Altars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Manley’s Conclusion:  Not Number of Altars but Their Character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Course Summary - 3 Areas: Structure and Integrity (Treaties),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Centralization of Worship, and Sequence of the Law Codes</a:t>
            </a:r>
          </a:p>
        </p:txBody>
      </p:sp>
      <p:pic>
        <p:nvPicPr>
          <p:cNvPr id="11" name="Vannoy_DT_Lect14_Ses16_Slide02_Clip01">
            <a:hlinkClick r:id="" action="ppaction://media"/>
            <a:extLst>
              <a:ext uri="{FF2B5EF4-FFF2-40B4-BE49-F238E27FC236}">
                <a16:creationId xmlns:a16="http://schemas.microsoft.com/office/drawing/2014/main" id="{46F1CDC7-6721-BA1E-952E-07EF25C49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35428" y="-609600"/>
            <a:ext cx="609600" cy="609600"/>
          </a:xfrm>
          <a:prstGeom prst="rect">
            <a:avLst/>
          </a:prstGeom>
        </p:spPr>
      </p:pic>
      <p:pic>
        <p:nvPicPr>
          <p:cNvPr id="22" name="Vannoy_DT_Lect14_Ses16_Slide02_Clip02">
            <a:hlinkClick r:id="" action="ppaction://media"/>
            <a:extLst>
              <a:ext uri="{FF2B5EF4-FFF2-40B4-BE49-F238E27FC236}">
                <a16:creationId xmlns:a16="http://schemas.microsoft.com/office/drawing/2014/main" id="{8D7D44D0-60C7-98D2-6797-CAF3B72271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98963" y="543432"/>
            <a:ext cx="609600" cy="609600"/>
          </a:xfrm>
          <a:prstGeom prst="rect">
            <a:avLst/>
          </a:prstGeom>
        </p:spPr>
      </p:pic>
      <p:pic>
        <p:nvPicPr>
          <p:cNvPr id="23" name="Vannoy_DT_Lect14_Ses16_Slide02_Clip03">
            <a:hlinkClick r:id="" action="ppaction://media"/>
            <a:extLst>
              <a:ext uri="{FF2B5EF4-FFF2-40B4-BE49-F238E27FC236}">
                <a16:creationId xmlns:a16="http://schemas.microsoft.com/office/drawing/2014/main" id="{4BDE2E29-F1E5-35DD-96D7-A5468FA544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98963" y="1685578"/>
            <a:ext cx="609600" cy="609600"/>
          </a:xfrm>
          <a:prstGeom prst="rect">
            <a:avLst/>
          </a:prstGeom>
        </p:spPr>
      </p:pic>
      <p:pic>
        <p:nvPicPr>
          <p:cNvPr id="24" name="Vannoy_DT_Lect14_Ses16_Slide02_Clip04">
            <a:hlinkClick r:id="" action="ppaction://media"/>
            <a:extLst>
              <a:ext uri="{FF2B5EF4-FFF2-40B4-BE49-F238E27FC236}">
                <a16:creationId xmlns:a16="http://schemas.microsoft.com/office/drawing/2014/main" id="{47594127-25DE-9ECB-D753-A2EE6C6456F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47983" y="2827724"/>
            <a:ext cx="609600" cy="609600"/>
          </a:xfrm>
          <a:prstGeom prst="rect">
            <a:avLst/>
          </a:prstGeom>
        </p:spPr>
      </p:pic>
      <p:pic>
        <p:nvPicPr>
          <p:cNvPr id="25" name="Vannoy_DT_Lect14_Ses16_Slide02_Clip05">
            <a:hlinkClick r:id="" action="ppaction://media"/>
            <a:extLst>
              <a:ext uri="{FF2B5EF4-FFF2-40B4-BE49-F238E27FC236}">
                <a16:creationId xmlns:a16="http://schemas.microsoft.com/office/drawing/2014/main" id="{11EC5BE5-5EF9-4A1C-3797-A121FC3805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35428" y="3912772"/>
            <a:ext cx="609600" cy="609600"/>
          </a:xfrm>
          <a:prstGeom prst="rect">
            <a:avLst/>
          </a:prstGeom>
        </p:spPr>
      </p:pic>
      <p:pic>
        <p:nvPicPr>
          <p:cNvPr id="26" name="Vannoy_DT_Lect14_Ses16_Slide02_Clip06">
            <a:hlinkClick r:id="" action="ppaction://media"/>
            <a:extLst>
              <a:ext uri="{FF2B5EF4-FFF2-40B4-BE49-F238E27FC236}">
                <a16:creationId xmlns:a16="http://schemas.microsoft.com/office/drawing/2014/main" id="{BD3F1A23-B22E-7F6D-E51F-050405DAF68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47983" y="4867622"/>
            <a:ext cx="609600" cy="609600"/>
          </a:xfrm>
          <a:prstGeom prst="rect">
            <a:avLst/>
          </a:prstGeom>
        </p:spPr>
      </p:pic>
      <p:pic>
        <p:nvPicPr>
          <p:cNvPr id="27" name="Vannoy_DT_Lect14_Ses16_Slide02_Clip07">
            <a:hlinkClick r:id="" action="ppaction://media"/>
            <a:extLst>
              <a:ext uri="{FF2B5EF4-FFF2-40B4-BE49-F238E27FC236}">
                <a16:creationId xmlns:a16="http://schemas.microsoft.com/office/drawing/2014/main" id="{3672D255-208E-DF1D-1A58-BBF00535769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35428" y="578116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1558A-3AFA-6F6B-62FA-0458F4AE6B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6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942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54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612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337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3772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4460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577144"/>
            <a:ext cx="11033965" cy="52808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Final Lecture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</p:txBody>
      </p:sp>
      <p:pic>
        <p:nvPicPr>
          <p:cNvPr id="4" name="Vannoy_DT_Lect14_Ses16_Slide03_Clip01">
            <a:hlinkClick r:id="" action="ppaction://media"/>
            <a:extLst>
              <a:ext uri="{FF2B5EF4-FFF2-40B4-BE49-F238E27FC236}">
                <a16:creationId xmlns:a16="http://schemas.microsoft.com/office/drawing/2014/main" id="{061A8F6F-D224-7C49-CB07-9B36315B6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2228" y="-156882"/>
            <a:ext cx="609600" cy="609600"/>
          </a:xfrm>
          <a:prstGeom prst="rect">
            <a:avLst/>
          </a:prstGeom>
        </p:spPr>
      </p:pic>
      <p:pic>
        <p:nvPicPr>
          <p:cNvPr id="5" name="Vannoy_DT_Lect14_Ses16_Slide03_Clip02">
            <a:hlinkClick r:id="" action="ppaction://media"/>
            <a:extLst>
              <a:ext uri="{FF2B5EF4-FFF2-40B4-BE49-F238E27FC236}">
                <a16:creationId xmlns:a16="http://schemas.microsoft.com/office/drawing/2014/main" id="{11FB90C2-8C7F-94B0-8589-EFBD337432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37028" y="685800"/>
            <a:ext cx="609600" cy="609600"/>
          </a:xfrm>
          <a:prstGeom prst="rect">
            <a:avLst/>
          </a:prstGeom>
        </p:spPr>
      </p:pic>
      <p:pic>
        <p:nvPicPr>
          <p:cNvPr id="6" name="Vannoy_DT_Lect14_Ses16_Slide03_Clip03">
            <a:hlinkClick r:id="" action="ppaction://media"/>
            <a:extLst>
              <a:ext uri="{FF2B5EF4-FFF2-40B4-BE49-F238E27FC236}">
                <a16:creationId xmlns:a16="http://schemas.microsoft.com/office/drawing/2014/main" id="{5FC40148-02D7-E502-962D-AC261E8C95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78971" y="1853248"/>
            <a:ext cx="609600" cy="609600"/>
          </a:xfrm>
          <a:prstGeom prst="rect">
            <a:avLst/>
          </a:prstGeom>
        </p:spPr>
      </p:pic>
      <p:pic>
        <p:nvPicPr>
          <p:cNvPr id="7" name="Vannoy_DT_Lect14_Ses16_Slide03_Clip04">
            <a:hlinkClick r:id="" action="ppaction://media"/>
            <a:extLst>
              <a:ext uri="{FF2B5EF4-FFF2-40B4-BE49-F238E27FC236}">
                <a16:creationId xmlns:a16="http://schemas.microsoft.com/office/drawing/2014/main" id="{DD9908E9-03EC-CD6E-B22B-CFF24835DF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55420" y="2819400"/>
            <a:ext cx="609600" cy="609600"/>
          </a:xfrm>
          <a:prstGeom prst="rect">
            <a:avLst/>
          </a:prstGeom>
        </p:spPr>
      </p:pic>
      <p:pic>
        <p:nvPicPr>
          <p:cNvPr id="8" name="Vannoy_DT_Lect14_Ses16_Slide03_Clip05">
            <a:hlinkClick r:id="" action="ppaction://media"/>
            <a:extLst>
              <a:ext uri="{FF2B5EF4-FFF2-40B4-BE49-F238E27FC236}">
                <a16:creationId xmlns:a16="http://schemas.microsoft.com/office/drawing/2014/main" id="{ED0DC42A-05C2-CA4C-1785-E86C88BB93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13477" y="3912772"/>
            <a:ext cx="609600" cy="609600"/>
          </a:xfrm>
          <a:prstGeom prst="rect">
            <a:avLst/>
          </a:prstGeom>
        </p:spPr>
      </p:pic>
      <p:pic>
        <p:nvPicPr>
          <p:cNvPr id="9" name="Vannoy_DT_Lect14_Ses16_Slide03_Clip06">
            <a:hlinkClick r:id="" action="ppaction://media"/>
            <a:extLst>
              <a:ext uri="{FF2B5EF4-FFF2-40B4-BE49-F238E27FC236}">
                <a16:creationId xmlns:a16="http://schemas.microsoft.com/office/drawing/2014/main" id="{B4057FA7-339D-AF65-56DC-BD3FCB0C5CE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55420" y="503880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726FBF-A2E3-A599-CAF4-B97D015FD2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4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4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1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77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9712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21727</TotalTime>
  <Words>175</Words>
  <Application>Microsoft Office PowerPoint</Application>
  <PresentationFormat>Widescreen</PresentationFormat>
  <Paragraphs>16</Paragraphs>
  <Slides>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Deuteronomy: Specialized Studies</vt:lpstr>
      <vt:lpstr>Deuteronomy: Specialized Studies</vt:lpstr>
      <vt:lpstr>Deuteronomy: Specialized Studies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361</cp:revision>
  <dcterms:created xsi:type="dcterms:W3CDTF">2023-02-18T16:12:42Z</dcterms:created>
  <dcterms:modified xsi:type="dcterms:W3CDTF">2023-03-22T12:11:59Z</dcterms:modified>
</cp:coreProperties>
</file>