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7" r:id="rId4"/>
    <p:sldId id="29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11: Various Scholars and Various Dates for Deuteronomy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DT_Lect11_Ses13_Slide01_Clip01">
            <a:hlinkClick r:id="" action="ppaction://media"/>
            <a:extLst>
              <a:ext uri="{FF2B5EF4-FFF2-40B4-BE49-F238E27FC236}">
                <a16:creationId xmlns:a16="http://schemas.microsoft.com/office/drawing/2014/main" id="{FCBC6259-25D9-6119-52E3-69CFFCA55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202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432765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Three Scholars Favoring a Post-Exilic Date of Deuteronomy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Kennett: Deuteronomy Written in the time of Haggai/Zechariah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Holscher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Josiah’s Book of the Law Is Not Deuteronomy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Patton’s Objections to Post-Exilic Date of Deut. [favors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Josian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date,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621 BC]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Berry:  Deuteronomy Post-Exilic written after the Holiness Code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Berry Opposed by Fried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Pre-621 BC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Josian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Date:  Monarchy Date of Deuteronomy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Ewald – Deuteronomy from the Time of Manasseh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Westphal Argues for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Hezekian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Date (ca. 729 BC)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Ostriker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10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century Date of Deuteronomy</a:t>
            </a:r>
          </a:p>
        </p:txBody>
      </p:sp>
      <p:pic>
        <p:nvPicPr>
          <p:cNvPr id="4" name="Vannoy_DT_Lect11_Ses13_Slide02_Clip01">
            <a:hlinkClick r:id="" action="ppaction://media"/>
            <a:extLst>
              <a:ext uri="{FF2B5EF4-FFF2-40B4-BE49-F238E27FC236}">
                <a16:creationId xmlns:a16="http://schemas.microsoft.com/office/drawing/2014/main" id="{44A04ACB-ED2C-6D27-F29A-B469CCDFB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88389" y="-524691"/>
            <a:ext cx="609600" cy="609600"/>
          </a:xfrm>
          <a:prstGeom prst="rect">
            <a:avLst/>
          </a:prstGeom>
        </p:spPr>
      </p:pic>
      <p:pic>
        <p:nvPicPr>
          <p:cNvPr id="5" name="Vannoy_DT_Lect11_Ses13_Slide02_Clip02">
            <a:hlinkClick r:id="" action="ppaction://media"/>
            <a:extLst>
              <a:ext uri="{FF2B5EF4-FFF2-40B4-BE49-F238E27FC236}">
                <a16:creationId xmlns:a16="http://schemas.microsoft.com/office/drawing/2014/main" id="{6B2EC29E-1C41-B2B1-0FE7-7B76CC3664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88389" y="681446"/>
            <a:ext cx="609600" cy="609600"/>
          </a:xfrm>
          <a:prstGeom prst="rect">
            <a:avLst/>
          </a:prstGeom>
        </p:spPr>
      </p:pic>
      <p:pic>
        <p:nvPicPr>
          <p:cNvPr id="6" name="Vannoy_DT_Lect11_Ses13_Slide02_Clip03">
            <a:hlinkClick r:id="" action="ppaction://media"/>
            <a:extLst>
              <a:ext uri="{FF2B5EF4-FFF2-40B4-BE49-F238E27FC236}">
                <a16:creationId xmlns:a16="http://schemas.microsoft.com/office/drawing/2014/main" id="{B311E15A-EF03-0C72-45D9-83E6D5794F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88389" y="1548448"/>
            <a:ext cx="609600" cy="609600"/>
          </a:xfrm>
          <a:prstGeom prst="rect">
            <a:avLst/>
          </a:prstGeom>
        </p:spPr>
      </p:pic>
      <p:pic>
        <p:nvPicPr>
          <p:cNvPr id="7" name="Vannoy_DT_Lect11_Ses13_Slide02_Clip04">
            <a:hlinkClick r:id="" action="ppaction://media"/>
            <a:extLst>
              <a:ext uri="{FF2B5EF4-FFF2-40B4-BE49-F238E27FC236}">
                <a16:creationId xmlns:a16="http://schemas.microsoft.com/office/drawing/2014/main" id="{E19C4221-DFC9-D3C2-BFB9-C5DE73ECA65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88389" y="2288177"/>
            <a:ext cx="609600" cy="609600"/>
          </a:xfrm>
          <a:prstGeom prst="rect">
            <a:avLst/>
          </a:prstGeom>
        </p:spPr>
      </p:pic>
      <p:pic>
        <p:nvPicPr>
          <p:cNvPr id="8" name="Vannoy_DT_Lect11_Ses13_Slide02_Clip05">
            <a:hlinkClick r:id="" action="ppaction://media"/>
            <a:extLst>
              <a:ext uri="{FF2B5EF4-FFF2-40B4-BE49-F238E27FC236}">
                <a16:creationId xmlns:a16="http://schemas.microsoft.com/office/drawing/2014/main" id="{C3A840A4-06C9-AB99-5860-3AC9F506ABA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318" y="3124200"/>
            <a:ext cx="609600" cy="609600"/>
          </a:xfrm>
          <a:prstGeom prst="rect">
            <a:avLst/>
          </a:prstGeom>
        </p:spPr>
      </p:pic>
      <p:pic>
        <p:nvPicPr>
          <p:cNvPr id="9" name="Vannoy_DT_Lect11_Ses13_Slide02_Clip06">
            <a:hlinkClick r:id="" action="ppaction://media"/>
            <a:extLst>
              <a:ext uri="{FF2B5EF4-FFF2-40B4-BE49-F238E27FC236}">
                <a16:creationId xmlns:a16="http://schemas.microsoft.com/office/drawing/2014/main" id="{03DACC9B-DBE6-DC56-232B-D0D7D9C6DF8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88835" y="4044632"/>
            <a:ext cx="609600" cy="609600"/>
          </a:xfrm>
          <a:prstGeom prst="rect">
            <a:avLst/>
          </a:prstGeom>
        </p:spPr>
      </p:pic>
      <p:pic>
        <p:nvPicPr>
          <p:cNvPr id="10" name="Vannoy_DT_Lect11_Ses13_Slide02_Clip07">
            <a:hlinkClick r:id="" action="ppaction://media"/>
            <a:extLst>
              <a:ext uri="{FF2B5EF4-FFF2-40B4-BE49-F238E27FC236}">
                <a16:creationId xmlns:a16="http://schemas.microsoft.com/office/drawing/2014/main" id="{B15829B9-23ED-43F3-2D27-21A33159E77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88835" y="4965064"/>
            <a:ext cx="609600" cy="609600"/>
          </a:xfrm>
          <a:prstGeom prst="rect">
            <a:avLst/>
          </a:prstGeom>
        </p:spPr>
      </p:pic>
      <p:pic>
        <p:nvPicPr>
          <p:cNvPr id="11" name="Vannoy_DT_Lect11_Ses13_Slide02_Clip08">
            <a:hlinkClick r:id="" action="ppaction://media"/>
            <a:extLst>
              <a:ext uri="{FF2B5EF4-FFF2-40B4-BE49-F238E27FC236}">
                <a16:creationId xmlns:a16="http://schemas.microsoft.com/office/drawing/2014/main" id="{CFF1BCC1-BC86-CD46-DBA8-6BA8EBBF8D0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71268" y="5852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866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3977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0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6557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19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8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522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64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9367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1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3579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81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41048"/>
            <a:ext cx="11033965" cy="475146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Welch – Deuteronomy from the Time of Samuel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Von Rad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Von Rad’s Amphictyony Theory at Shechem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Von Rad’s Form Critical Approach Renders Deut. as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an Organic Whole/Unity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Pre-Monarchical Date of Deuteronomy but non-Mosaic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Robertson and Brinker – Deuteronomy from the Time of Samuel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Brinker not centralization of worship but purification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Mosaic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Amphictyony Explained</a:t>
            </a:r>
          </a:p>
        </p:txBody>
      </p:sp>
      <p:pic>
        <p:nvPicPr>
          <p:cNvPr id="4" name="Vannoy_DT_Lect11_Ses13_Slide03_Clip01">
            <a:hlinkClick r:id="" action="ppaction://media"/>
            <a:extLst>
              <a:ext uri="{FF2B5EF4-FFF2-40B4-BE49-F238E27FC236}">
                <a16:creationId xmlns:a16="http://schemas.microsoft.com/office/drawing/2014/main" id="{64848E96-418D-A0F0-B4DE-3CF9F6F51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71268" y="-304800"/>
            <a:ext cx="609600" cy="609600"/>
          </a:xfrm>
          <a:prstGeom prst="rect">
            <a:avLst/>
          </a:prstGeom>
        </p:spPr>
      </p:pic>
      <p:pic>
        <p:nvPicPr>
          <p:cNvPr id="5" name="Vannoy_DT_Lect11_Ses13_Slide03_Clip02">
            <a:hlinkClick r:id="" action="ppaction://media"/>
            <a:extLst>
              <a:ext uri="{FF2B5EF4-FFF2-40B4-BE49-F238E27FC236}">
                <a16:creationId xmlns:a16="http://schemas.microsoft.com/office/drawing/2014/main" id="{A581E2FF-70D7-5C3B-37A7-1B50488257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897" y="549914"/>
            <a:ext cx="609600" cy="609600"/>
          </a:xfrm>
          <a:prstGeom prst="rect">
            <a:avLst/>
          </a:prstGeom>
        </p:spPr>
      </p:pic>
      <p:pic>
        <p:nvPicPr>
          <p:cNvPr id="6" name="Vannoy_DT_Lect11_Ses13_Slide03_Clip03">
            <a:hlinkClick r:id="" action="ppaction://media"/>
            <a:extLst>
              <a:ext uri="{FF2B5EF4-FFF2-40B4-BE49-F238E27FC236}">
                <a16:creationId xmlns:a16="http://schemas.microsoft.com/office/drawing/2014/main" id="{E371271E-A20D-6F64-F391-A6BAEA1DF7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897" y="1541048"/>
            <a:ext cx="609600" cy="609600"/>
          </a:xfrm>
          <a:prstGeom prst="rect">
            <a:avLst/>
          </a:prstGeom>
        </p:spPr>
      </p:pic>
      <p:pic>
        <p:nvPicPr>
          <p:cNvPr id="7" name="Vannoy_DT_Lect11_Ses13_Slide03_Clip04">
            <a:hlinkClick r:id="" action="ppaction://media"/>
            <a:extLst>
              <a:ext uri="{FF2B5EF4-FFF2-40B4-BE49-F238E27FC236}">
                <a16:creationId xmlns:a16="http://schemas.microsoft.com/office/drawing/2014/main" id="{FC74D01C-10C6-2B49-B9E5-C43ACF8A445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897" y="2532182"/>
            <a:ext cx="609600" cy="609600"/>
          </a:xfrm>
          <a:prstGeom prst="rect">
            <a:avLst/>
          </a:prstGeom>
        </p:spPr>
      </p:pic>
      <p:pic>
        <p:nvPicPr>
          <p:cNvPr id="8" name="Vannoy_DT_Lect11_Ses13_Slide03_Clip05">
            <a:hlinkClick r:id="" action="ppaction://media"/>
            <a:extLst>
              <a:ext uri="{FF2B5EF4-FFF2-40B4-BE49-F238E27FC236}">
                <a16:creationId xmlns:a16="http://schemas.microsoft.com/office/drawing/2014/main" id="{9C221DC5-6486-6C94-BF02-F850454365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3337" y="3523316"/>
            <a:ext cx="609600" cy="609600"/>
          </a:xfrm>
          <a:prstGeom prst="rect">
            <a:avLst/>
          </a:prstGeom>
        </p:spPr>
      </p:pic>
      <p:pic>
        <p:nvPicPr>
          <p:cNvPr id="9" name="Vannoy_DT_Lect11_Ses13_Slide03_Clip06">
            <a:hlinkClick r:id="" action="ppaction://media"/>
            <a:extLst>
              <a:ext uri="{FF2B5EF4-FFF2-40B4-BE49-F238E27FC236}">
                <a16:creationId xmlns:a16="http://schemas.microsoft.com/office/drawing/2014/main" id="{1AA602B3-EA6F-EB40-DCB1-8422B08B2DA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76068" y="4402553"/>
            <a:ext cx="609600" cy="609600"/>
          </a:xfrm>
          <a:prstGeom prst="rect">
            <a:avLst/>
          </a:prstGeom>
        </p:spPr>
      </p:pic>
      <p:pic>
        <p:nvPicPr>
          <p:cNvPr id="10" name="Vannoy_DT_Lect11_Ses13_Slide03_Clip07">
            <a:hlinkClick r:id="" action="ppaction://media"/>
            <a:extLst>
              <a:ext uri="{FF2B5EF4-FFF2-40B4-BE49-F238E27FC236}">
                <a16:creationId xmlns:a16="http://schemas.microsoft.com/office/drawing/2014/main" id="{3C5D6052-E4F5-88EB-AC56-4AFB763DC90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3337" y="5200784"/>
            <a:ext cx="609600" cy="609600"/>
          </a:xfrm>
          <a:prstGeom prst="rect">
            <a:avLst/>
          </a:prstGeom>
        </p:spPr>
      </p:pic>
      <p:pic>
        <p:nvPicPr>
          <p:cNvPr id="11" name="Vannoy_DT_Lect11_Ses13_Slide03_Clip08">
            <a:hlinkClick r:id="" action="ppaction://media"/>
            <a:extLst>
              <a:ext uri="{FF2B5EF4-FFF2-40B4-BE49-F238E27FC236}">
                <a16:creationId xmlns:a16="http://schemas.microsoft.com/office/drawing/2014/main" id="{C55F6B55-3222-5E40-8984-DC4519EAA12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4323" y="619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59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326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809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8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8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1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1849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939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34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3481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90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329132"/>
            <a:ext cx="10887815" cy="36939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DT_Lect11_Ses13_Slide04_Clip01">
            <a:hlinkClick r:id="" action="ppaction://media"/>
            <a:extLst>
              <a:ext uri="{FF2B5EF4-FFF2-40B4-BE49-F238E27FC236}">
                <a16:creationId xmlns:a16="http://schemas.microsoft.com/office/drawing/2014/main" id="{16D9D0E8-22D7-364B-7333-F2439196E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8206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20517</TotalTime>
  <Words>270</Words>
  <Application>Microsoft Office PowerPoint</Application>
  <PresentationFormat>Widescreen</PresentationFormat>
  <Paragraphs>27</Paragraphs>
  <Slides>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337</cp:revision>
  <dcterms:created xsi:type="dcterms:W3CDTF">2023-02-18T16:12:42Z</dcterms:created>
  <dcterms:modified xsi:type="dcterms:W3CDTF">2023-03-20T10:49:47Z</dcterms:modified>
</cp:coreProperties>
</file>