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93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7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3/15/2023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3/15/2023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3/15/2023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3/15/2023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3/15/2023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3/15/2023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3/15/2023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3/15/2023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3/15/2023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3/15/2023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3/15/2023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3/15/2023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3/15/2023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3/15/2023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3/15/2023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3/15/2023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3/15/2023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3/15/2023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3" Type="http://schemas.microsoft.com/office/2007/relationships/media" Target="../media/media11.mp3"/><Relationship Id="rId7" Type="http://schemas.microsoft.com/office/2007/relationships/media" Target="../media/media13.mp3"/><Relationship Id="rId12" Type="http://schemas.openxmlformats.org/officeDocument/2006/relationships/image" Target="../media/image7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openxmlformats.org/officeDocument/2006/relationships/slideLayout" Target="../slideLayouts/slideLayout2.xml"/><Relationship Id="rId5" Type="http://schemas.microsoft.com/office/2007/relationships/media" Target="../media/media12.mp3"/><Relationship Id="rId10" Type="http://schemas.openxmlformats.org/officeDocument/2006/relationships/audio" Target="../media/media14.mp3"/><Relationship Id="rId4" Type="http://schemas.openxmlformats.org/officeDocument/2006/relationships/audio" Target="../media/media11.mp3"/><Relationship Id="rId9" Type="http://schemas.microsoft.com/office/2007/relationships/media" Target="../media/media1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Deuteronomy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86264" y="3306540"/>
            <a:ext cx="8014007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700" b="1" dirty="0">
                <a:solidFill>
                  <a:schemeClr val="tx1"/>
                </a:solidFill>
              </a:rPr>
              <a:t>Lecture 5A:  Various Writers and Positions on the dating of Deuteronomy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DT_Lect05A_Ses05_Slide01_Clip01">
            <a:hlinkClick r:id="" action="ppaction://media"/>
            <a:extLst>
              <a:ext uri="{FF2B5EF4-FFF2-40B4-BE49-F238E27FC236}">
                <a16:creationId xmlns:a16="http://schemas.microsoft.com/office/drawing/2014/main" id="{E5BA2B50-2516-3038-16ED-D47BBB5DD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58850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Deuteronomy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712" y="1548448"/>
            <a:ext cx="10887815" cy="4895557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Tennant &amp; Deuteronomy 17 Stipulations for a Future King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Holscher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,  Deuteronomy Written ca. 500 BC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Challenges to the Classic Wellhausen Position:  Advocates of a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Date Earlier than 621 BC but Later than the Beginning of the Monarchy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Oestricher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Welch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Von Rad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Pre-Monarchic but non-Mosaic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 The Mosaic Date </a:t>
            </a:r>
          </a:p>
        </p:txBody>
      </p:sp>
      <p:pic>
        <p:nvPicPr>
          <p:cNvPr id="4" name="Vannoy_DT_Lect05A_Ses05_Slide02_Clip01">
            <a:hlinkClick r:id="" action="ppaction://media"/>
            <a:extLst>
              <a:ext uri="{FF2B5EF4-FFF2-40B4-BE49-F238E27FC236}">
                <a16:creationId xmlns:a16="http://schemas.microsoft.com/office/drawing/2014/main" id="{3CE58ABE-CE19-AAC5-F8C8-C11D78C8C2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411200" y="-57150"/>
            <a:ext cx="609600" cy="609600"/>
          </a:xfrm>
          <a:prstGeom prst="rect">
            <a:avLst/>
          </a:prstGeom>
        </p:spPr>
      </p:pic>
      <p:pic>
        <p:nvPicPr>
          <p:cNvPr id="5" name="Vannoy_DT_Lect05A_Ses05_Slide02_Clip02">
            <a:hlinkClick r:id="" action="ppaction://media"/>
            <a:extLst>
              <a:ext uri="{FF2B5EF4-FFF2-40B4-BE49-F238E27FC236}">
                <a16:creationId xmlns:a16="http://schemas.microsoft.com/office/drawing/2014/main" id="{FBA3CCE4-5FF7-2C74-1BB4-7C461DE224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506450" y="1243648"/>
            <a:ext cx="609600" cy="609600"/>
          </a:xfrm>
          <a:prstGeom prst="rect">
            <a:avLst/>
          </a:prstGeom>
        </p:spPr>
      </p:pic>
      <p:pic>
        <p:nvPicPr>
          <p:cNvPr id="6" name="Vannoy_DT_Lect05A_Ses05_Slide02_Clip03">
            <a:hlinkClick r:id="" action="ppaction://media"/>
            <a:extLst>
              <a:ext uri="{FF2B5EF4-FFF2-40B4-BE49-F238E27FC236}">
                <a16:creationId xmlns:a16="http://schemas.microsoft.com/office/drawing/2014/main" id="{8BC5E08D-FEC5-E950-9FF2-CACE6A2B1A2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201650" y="2487296"/>
            <a:ext cx="609600" cy="609600"/>
          </a:xfrm>
          <a:prstGeom prst="rect">
            <a:avLst/>
          </a:prstGeom>
        </p:spPr>
      </p:pic>
      <p:pic>
        <p:nvPicPr>
          <p:cNvPr id="7" name="Vannoy_DT_Lect05A_Ses05_Slide02_Clip04">
            <a:hlinkClick r:id="" action="ppaction://media"/>
            <a:extLst>
              <a:ext uri="{FF2B5EF4-FFF2-40B4-BE49-F238E27FC236}">
                <a16:creationId xmlns:a16="http://schemas.microsoft.com/office/drawing/2014/main" id="{5CBA002F-9FCA-102C-0A33-5B9F3E39E0B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220700" y="3483294"/>
            <a:ext cx="609600" cy="609600"/>
          </a:xfrm>
          <a:prstGeom prst="rect">
            <a:avLst/>
          </a:prstGeom>
        </p:spPr>
      </p:pic>
      <p:pic>
        <p:nvPicPr>
          <p:cNvPr id="8" name="Vannoy_DT_Lect05A_Ses05_Slide02_Clip05">
            <a:hlinkClick r:id="" action="ppaction://media"/>
            <a:extLst>
              <a:ext uri="{FF2B5EF4-FFF2-40B4-BE49-F238E27FC236}">
                <a16:creationId xmlns:a16="http://schemas.microsoft.com/office/drawing/2014/main" id="{F0264B71-A8DE-DB23-531C-3ABEAC71910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220700" y="4536442"/>
            <a:ext cx="609600" cy="609600"/>
          </a:xfrm>
          <a:prstGeom prst="rect">
            <a:avLst/>
          </a:prstGeom>
        </p:spPr>
      </p:pic>
      <p:pic>
        <p:nvPicPr>
          <p:cNvPr id="9" name="Vannoy_DT_Lect05A_Ses05_Slide02_Clip06">
            <a:hlinkClick r:id="" action="ppaction://media"/>
            <a:extLst>
              <a:ext uri="{FF2B5EF4-FFF2-40B4-BE49-F238E27FC236}">
                <a16:creationId xmlns:a16="http://schemas.microsoft.com/office/drawing/2014/main" id="{3D78737E-79EA-4C5A-4E20-6A160A0EC2D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277850" y="5589590"/>
            <a:ext cx="609600" cy="609600"/>
          </a:xfrm>
          <a:prstGeom prst="rect">
            <a:avLst/>
          </a:prstGeom>
        </p:spPr>
      </p:pic>
      <p:pic>
        <p:nvPicPr>
          <p:cNvPr id="10" name="Vannoy_DT_Lect05A_Ses05_Slide02_Clip07">
            <a:hlinkClick r:id="" action="ppaction://media"/>
            <a:extLst>
              <a:ext uri="{FF2B5EF4-FFF2-40B4-BE49-F238E27FC236}">
                <a16:creationId xmlns:a16="http://schemas.microsoft.com/office/drawing/2014/main" id="{8825E081-058D-84A9-8EEF-411715C7F93D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277850" y="6520205"/>
            <a:ext cx="609600" cy="609600"/>
          </a:xfrm>
          <a:prstGeom prst="rect">
            <a:avLst/>
          </a:prstGeom>
        </p:spPr>
      </p:pic>
      <p:pic>
        <p:nvPicPr>
          <p:cNvPr id="18" name="Vannoy_DT_Lect05A_Ses05_Slide02_Clip08">
            <a:hlinkClick r:id="" action="ppaction://media"/>
            <a:extLst>
              <a:ext uri="{FF2B5EF4-FFF2-40B4-BE49-F238E27FC236}">
                <a16:creationId xmlns:a16="http://schemas.microsoft.com/office/drawing/2014/main" id="{08EB9F2C-521B-6FEA-7FAB-E1BA1AC2175E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6350" y="71298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8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868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3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94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20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36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4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6636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40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69036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88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998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63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28324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648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Deuteronomy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450794"/>
            <a:ext cx="11169449" cy="489555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II.  The Literary Structure and Scope of the Book and Their Historical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   Implications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Integrity of the Book has Often Been Questioned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G. E. Wright and M.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Noth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Gerhard von Rad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Meredith Kline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</p:txBody>
      </p:sp>
      <p:pic>
        <p:nvPicPr>
          <p:cNvPr id="4" name="Vannoy_DT_Lect05A_Ses05_Slide03_Clip01">
            <a:hlinkClick r:id="" action="ppaction://media"/>
            <a:extLst>
              <a:ext uri="{FF2B5EF4-FFF2-40B4-BE49-F238E27FC236}">
                <a16:creationId xmlns:a16="http://schemas.microsoft.com/office/drawing/2014/main" id="{BCB9BB88-1861-5D84-0B87-96C5CD9198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30200" y="-476250"/>
            <a:ext cx="609600" cy="609600"/>
          </a:xfrm>
          <a:prstGeom prst="rect">
            <a:avLst/>
          </a:prstGeom>
        </p:spPr>
      </p:pic>
      <p:pic>
        <p:nvPicPr>
          <p:cNvPr id="5" name="Vannoy_DT_Lect05A_Ses05_Slide03_Clip02">
            <a:hlinkClick r:id="" action="ppaction://media"/>
            <a:extLst>
              <a:ext uri="{FF2B5EF4-FFF2-40B4-BE49-F238E27FC236}">
                <a16:creationId xmlns:a16="http://schemas.microsoft.com/office/drawing/2014/main" id="{58BF4DD2-73D9-119D-517B-C1652F0B27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335000" y="745944"/>
            <a:ext cx="609600" cy="609600"/>
          </a:xfrm>
          <a:prstGeom prst="rect">
            <a:avLst/>
          </a:prstGeom>
        </p:spPr>
      </p:pic>
      <p:pic>
        <p:nvPicPr>
          <p:cNvPr id="6" name="Vannoy_DT_Lect05A_Ses05_Slide03_Clip03">
            <a:hlinkClick r:id="" action="ppaction://media"/>
            <a:extLst>
              <a:ext uri="{FF2B5EF4-FFF2-40B4-BE49-F238E27FC236}">
                <a16:creationId xmlns:a16="http://schemas.microsoft.com/office/drawing/2014/main" id="{3913B1DF-91CA-675C-6D95-5657A727F5F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335000" y="1834198"/>
            <a:ext cx="609600" cy="609600"/>
          </a:xfrm>
          <a:prstGeom prst="rect">
            <a:avLst/>
          </a:prstGeom>
        </p:spPr>
      </p:pic>
      <p:pic>
        <p:nvPicPr>
          <p:cNvPr id="7" name="Vannoy_DT_Lect05A_Ses05_Slide03_Clip04">
            <a:hlinkClick r:id="" action="ppaction://media"/>
            <a:extLst>
              <a:ext uri="{FF2B5EF4-FFF2-40B4-BE49-F238E27FC236}">
                <a16:creationId xmlns:a16="http://schemas.microsoft.com/office/drawing/2014/main" id="{D590A3B2-7602-2D55-3702-02053F4E8D1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30250" y="2903402"/>
            <a:ext cx="609600" cy="609600"/>
          </a:xfrm>
          <a:prstGeom prst="rect">
            <a:avLst/>
          </a:prstGeom>
        </p:spPr>
      </p:pic>
      <p:pic>
        <p:nvPicPr>
          <p:cNvPr id="8" name="Vannoy_DT_Lect05A_Ses05_Slide03_Clip05">
            <a:hlinkClick r:id="" action="ppaction://media"/>
            <a:extLst>
              <a:ext uri="{FF2B5EF4-FFF2-40B4-BE49-F238E27FC236}">
                <a16:creationId xmlns:a16="http://schemas.microsoft.com/office/drawing/2014/main" id="{1C6692D1-E5DA-3AAD-8B0A-048238F396E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335000" y="4933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86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638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26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988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13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84372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16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806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8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17514</TotalTime>
  <Words>180</Words>
  <Application>Microsoft Office PowerPoint</Application>
  <PresentationFormat>Widescreen</PresentationFormat>
  <Paragraphs>21</Paragraphs>
  <Slides>3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Deuteronomy</vt:lpstr>
      <vt:lpstr>Deuteronomy</vt:lpstr>
      <vt:lpstr>Deuteronomy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280</cp:revision>
  <dcterms:created xsi:type="dcterms:W3CDTF">2023-02-18T16:12:42Z</dcterms:created>
  <dcterms:modified xsi:type="dcterms:W3CDTF">2023-03-15T22:51:57Z</dcterms:modified>
</cp:coreProperties>
</file>