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92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8" d="100"/>
          <a:sy n="68" d="100"/>
        </p:scale>
        <p:origin x="1380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openxmlformats.org/officeDocument/2006/relationships/slideLayout" Target="../slideLayouts/slideLayout2.xml"/><Relationship Id="rId3" Type="http://schemas.microsoft.com/office/2007/relationships/media" Target="../media/media10.mp3"/><Relationship Id="rId7" Type="http://schemas.microsoft.com/office/2007/relationships/media" Target="../media/media12.mp3"/><Relationship Id="rId12" Type="http://schemas.openxmlformats.org/officeDocument/2006/relationships/audio" Target="../media/media14.mp3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microsoft.com/office/2007/relationships/media" Target="../media/media14.mp3"/><Relationship Id="rId5" Type="http://schemas.microsoft.com/office/2007/relationships/media" Target="../media/media11.mp3"/><Relationship Id="rId10" Type="http://schemas.openxmlformats.org/officeDocument/2006/relationships/audio" Target="../media/media13.mp3"/><Relationship Id="rId4" Type="http://schemas.openxmlformats.org/officeDocument/2006/relationships/audio" Target="../media/media10.mp3"/><Relationship Id="rId9" Type="http://schemas.microsoft.com/office/2007/relationships/media" Target="../media/media13.mp3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Deuteronomy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-334136" y="3306540"/>
            <a:ext cx="882565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700" b="1" dirty="0">
                <a:solidFill>
                  <a:schemeClr val="tx1"/>
                </a:solidFill>
              </a:rPr>
              <a:t>Lecture 1:  JEDP Theory and Deuteronomy Continued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" name="Vannoy_DT_Lect02_Ses02_Slide01_Clip01">
            <a:hlinkClick r:id="" action="ppaction://media"/>
            <a:extLst>
              <a:ext uri="{FF2B5EF4-FFF2-40B4-BE49-F238E27FC236}">
                <a16:creationId xmlns:a16="http://schemas.microsoft.com/office/drawing/2014/main" id="{98566435-1812-3DEA-970E-75A69037BB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71827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Deuteronomy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712" y="1548448"/>
            <a:ext cx="9987797" cy="489555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Importance of the Dating of Deuteronomy for JEDP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	Review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	Driver’s Approach:  D as an Expansion of JE and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Parallels with Holiness Code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	Wellhausen: D is Second Period, Dependent on J Laws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 	Centralization of the Cult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5. 	Other Scholars Following JEDP:  Deut. as Keystone of the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        621 BC Date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6.  	1928 JBL Volume on Deut. &amp; 621 BC Date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7. Significance of the Dating of Deut. and other Options</a:t>
            </a:r>
          </a:p>
        </p:txBody>
      </p:sp>
      <p:pic>
        <p:nvPicPr>
          <p:cNvPr id="11" name="Vannoy_DT_Lect02_Ses02_Slide02_Clip01">
            <a:hlinkClick r:id="" action="ppaction://media"/>
            <a:extLst>
              <a:ext uri="{FF2B5EF4-FFF2-40B4-BE49-F238E27FC236}">
                <a16:creationId xmlns:a16="http://schemas.microsoft.com/office/drawing/2014/main" id="{CC40AAB9-C2A3-482F-7B17-341CCB02EF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50129" y="-304800"/>
            <a:ext cx="609600" cy="609600"/>
          </a:xfrm>
          <a:prstGeom prst="rect">
            <a:avLst/>
          </a:prstGeom>
        </p:spPr>
      </p:pic>
      <p:pic>
        <p:nvPicPr>
          <p:cNvPr id="12" name="Vannoy_DT_Lect02_Ses02_Slide02_Clip02">
            <a:hlinkClick r:id="" action="ppaction://media"/>
            <a:extLst>
              <a:ext uri="{FF2B5EF4-FFF2-40B4-BE49-F238E27FC236}">
                <a16:creationId xmlns:a16="http://schemas.microsoft.com/office/drawing/2014/main" id="{3D3F7D60-B901-CB66-EAE8-A525B8467D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62671" y="848183"/>
            <a:ext cx="609600" cy="609600"/>
          </a:xfrm>
          <a:prstGeom prst="rect">
            <a:avLst/>
          </a:prstGeom>
        </p:spPr>
      </p:pic>
      <p:pic>
        <p:nvPicPr>
          <p:cNvPr id="13" name="Vannoy_DT_Lect02_Ses02_Slide02_Clip03">
            <a:hlinkClick r:id="" action="ppaction://media"/>
            <a:extLst>
              <a:ext uri="{FF2B5EF4-FFF2-40B4-BE49-F238E27FC236}">
                <a16:creationId xmlns:a16="http://schemas.microsoft.com/office/drawing/2014/main" id="{CAEF924F-B3C3-039A-8FD2-5EC6B02EB6E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62671" y="2001166"/>
            <a:ext cx="609600" cy="609600"/>
          </a:xfrm>
          <a:prstGeom prst="rect">
            <a:avLst/>
          </a:prstGeom>
        </p:spPr>
      </p:pic>
      <p:pic>
        <p:nvPicPr>
          <p:cNvPr id="14" name="Vannoy_DT_Lect02_Ses02_Slide02_Clip04">
            <a:hlinkClick r:id="" action="ppaction://media"/>
            <a:extLst>
              <a:ext uri="{FF2B5EF4-FFF2-40B4-BE49-F238E27FC236}">
                <a16:creationId xmlns:a16="http://schemas.microsoft.com/office/drawing/2014/main" id="{F5EB1839-83C7-4F06-C5B6-AF1565055EA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53293" y="3124200"/>
            <a:ext cx="609600" cy="609600"/>
          </a:xfrm>
          <a:prstGeom prst="rect">
            <a:avLst/>
          </a:prstGeom>
        </p:spPr>
      </p:pic>
      <p:pic>
        <p:nvPicPr>
          <p:cNvPr id="15" name="Vannoy_DT_Lect02_Ses02_Slide02_Clip05">
            <a:hlinkClick r:id="" action="ppaction://media"/>
            <a:extLst>
              <a:ext uri="{FF2B5EF4-FFF2-40B4-BE49-F238E27FC236}">
                <a16:creationId xmlns:a16="http://schemas.microsoft.com/office/drawing/2014/main" id="{602B2EBC-3D67-9D38-D9D6-D05358CE5BA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50129" y="3972383"/>
            <a:ext cx="609600" cy="609600"/>
          </a:xfrm>
          <a:prstGeom prst="rect">
            <a:avLst/>
          </a:prstGeom>
        </p:spPr>
      </p:pic>
      <p:pic>
        <p:nvPicPr>
          <p:cNvPr id="16" name="Vannoy_DT_Lect02_Ses02_Slide02_Clip06">
            <a:hlinkClick r:id="" action="ppaction://media"/>
            <a:extLst>
              <a:ext uri="{FF2B5EF4-FFF2-40B4-BE49-F238E27FC236}">
                <a16:creationId xmlns:a16="http://schemas.microsoft.com/office/drawing/2014/main" id="{B4BA1DA3-11CB-0EFD-459C-47DD07ABE54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45329" y="4915523"/>
            <a:ext cx="609600" cy="609600"/>
          </a:xfrm>
          <a:prstGeom prst="rect">
            <a:avLst/>
          </a:prstGeom>
        </p:spPr>
      </p:pic>
      <p:pic>
        <p:nvPicPr>
          <p:cNvPr id="17" name="Vannoy_DT_Lect02_Ses02_Slide02_Clip07">
            <a:hlinkClick r:id="" action="ppaction://media"/>
            <a:extLst>
              <a:ext uri="{FF2B5EF4-FFF2-40B4-BE49-F238E27FC236}">
                <a16:creationId xmlns:a16="http://schemas.microsoft.com/office/drawing/2014/main" id="{01F831F9-385A-A777-5287-B4774FA8E5B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53293" y="60098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9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6458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70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5493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59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3465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836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43829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5157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97402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980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49205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9051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Deuteronomy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712" y="1548448"/>
            <a:ext cx="9987797" cy="489555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II.  The Authorship and Date of Deuteronomy : A Survey of Critical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Approaches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	The Theory of the Wellhausen School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	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DeWette’s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Contribution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	History of Religions Contribution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	Anti-miracle Bias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 marL="0" indent="0">
              <a:buNone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Vannoy_DT_Lect02_Ses02_Slide03_Clip01">
            <a:hlinkClick r:id="" action="ppaction://media"/>
            <a:extLst>
              <a:ext uri="{FF2B5EF4-FFF2-40B4-BE49-F238E27FC236}">
                <a16:creationId xmlns:a16="http://schemas.microsoft.com/office/drawing/2014/main" id="{34CA8A2B-0C67-E711-4A0C-927DF0922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10978" y="-132264"/>
            <a:ext cx="609600" cy="609600"/>
          </a:xfrm>
          <a:prstGeom prst="rect">
            <a:avLst/>
          </a:prstGeom>
        </p:spPr>
      </p:pic>
      <p:pic>
        <p:nvPicPr>
          <p:cNvPr id="12" name="Vannoy_DT_Lect02_Ses02_Slide03_Clip02">
            <a:hlinkClick r:id="" action="ppaction://media"/>
            <a:extLst>
              <a:ext uri="{FF2B5EF4-FFF2-40B4-BE49-F238E27FC236}">
                <a16:creationId xmlns:a16="http://schemas.microsoft.com/office/drawing/2014/main" id="{72F3E611-4774-C542-1DFE-CC41126791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29735" y="1019737"/>
            <a:ext cx="609600" cy="609600"/>
          </a:xfrm>
          <a:prstGeom prst="rect">
            <a:avLst/>
          </a:prstGeom>
        </p:spPr>
      </p:pic>
      <p:pic>
        <p:nvPicPr>
          <p:cNvPr id="13" name="Vannoy_DT_Lect02_Ses02_Slide03_Clip03">
            <a:hlinkClick r:id="" action="ppaction://media"/>
            <a:extLst>
              <a:ext uri="{FF2B5EF4-FFF2-40B4-BE49-F238E27FC236}">
                <a16:creationId xmlns:a16="http://schemas.microsoft.com/office/drawing/2014/main" id="{BA04DAD5-DE4A-110D-EE9C-B84EA921AB0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92332" y="2069123"/>
            <a:ext cx="609600" cy="609600"/>
          </a:xfrm>
          <a:prstGeom prst="rect">
            <a:avLst/>
          </a:prstGeom>
        </p:spPr>
      </p:pic>
      <p:pic>
        <p:nvPicPr>
          <p:cNvPr id="14" name="Vannoy_DT_Lect02_Ses02_Slide03_Clip04">
            <a:hlinkClick r:id="" action="ppaction://media"/>
            <a:extLst>
              <a:ext uri="{FF2B5EF4-FFF2-40B4-BE49-F238E27FC236}">
                <a16:creationId xmlns:a16="http://schemas.microsoft.com/office/drawing/2014/main" id="{639765EB-707F-F160-5C96-AFC1BB36745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29735" y="3118509"/>
            <a:ext cx="609600" cy="609600"/>
          </a:xfrm>
          <a:prstGeom prst="rect">
            <a:avLst/>
          </a:prstGeom>
        </p:spPr>
      </p:pic>
      <p:pic>
        <p:nvPicPr>
          <p:cNvPr id="15" name="Vannoy_DT_Lect02_Ses02_Slide03_Clip05">
            <a:hlinkClick r:id="" action="ppaction://media"/>
            <a:extLst>
              <a:ext uri="{FF2B5EF4-FFF2-40B4-BE49-F238E27FC236}">
                <a16:creationId xmlns:a16="http://schemas.microsoft.com/office/drawing/2014/main" id="{EB558277-0D8B-6649-A0D2-A5297A7AFAF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29735" y="4257161"/>
            <a:ext cx="609600" cy="609600"/>
          </a:xfrm>
          <a:prstGeom prst="rect">
            <a:avLst/>
          </a:prstGeom>
        </p:spPr>
      </p:pic>
      <p:pic>
        <p:nvPicPr>
          <p:cNvPr id="16" name="Vannoy_DT_Lect02_Ses02_Slide03_Clip06">
            <a:hlinkClick r:id="" action="ppaction://media"/>
            <a:extLst>
              <a:ext uri="{FF2B5EF4-FFF2-40B4-BE49-F238E27FC236}">
                <a16:creationId xmlns:a16="http://schemas.microsoft.com/office/drawing/2014/main" id="{9D9A6124-51AA-6564-CC74-56EC1C6DF95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10978" y="5838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9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36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6117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029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8407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585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28955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487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85834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41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8202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89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16806</TotalTime>
  <Words>211</Words>
  <Application>Microsoft Office PowerPoint</Application>
  <PresentationFormat>Widescreen</PresentationFormat>
  <Paragraphs>21</Paragraphs>
  <Slides>3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Deuteronomy</vt:lpstr>
      <vt:lpstr>Deuteronomy</vt:lpstr>
      <vt:lpstr>Deuteronomy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257</cp:revision>
  <dcterms:created xsi:type="dcterms:W3CDTF">2023-02-18T16:12:42Z</dcterms:created>
  <dcterms:modified xsi:type="dcterms:W3CDTF">2023-03-13T22:03:28Z</dcterms:modified>
</cp:coreProperties>
</file>