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91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8" d="100"/>
          <a:sy n="68" d="100"/>
        </p:scale>
        <p:origin x="1380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microsoft.com/office/2007/relationships/media" Target="../media/media15.mp3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audio" Target="../media/media14.mp3"/><Relationship Id="rId2" Type="http://schemas.openxmlformats.org/officeDocument/2006/relationships/audio" Target="../media/media9.mp3"/><Relationship Id="rId16" Type="http://schemas.openxmlformats.org/officeDocument/2006/relationships/image" Target="../media/image7.png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microsoft.com/office/2007/relationships/media" Target="../media/media14.mp3"/><Relationship Id="rId5" Type="http://schemas.microsoft.com/office/2007/relationships/media" Target="../media/media11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3.mp3"/><Relationship Id="rId4" Type="http://schemas.openxmlformats.org/officeDocument/2006/relationships/audio" Target="../media/media10.mp3"/><Relationship Id="rId9" Type="http://schemas.microsoft.com/office/2007/relationships/media" Target="../media/media13.mp3"/><Relationship Id="rId14" Type="http://schemas.openxmlformats.org/officeDocument/2006/relationships/audio" Target="../media/media15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Deuteronomy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-334136" y="3306540"/>
            <a:ext cx="882565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700" b="1" dirty="0">
                <a:solidFill>
                  <a:schemeClr val="tx1"/>
                </a:solidFill>
              </a:rPr>
              <a:t>Lecture 1:  Date and Authorship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DT_Lect01_Ses01_Slide01_Clip01">
            <a:hlinkClick r:id="" action="ppaction://media"/>
            <a:extLst>
              <a:ext uri="{FF2B5EF4-FFF2-40B4-BE49-F238E27FC236}">
                <a16:creationId xmlns:a16="http://schemas.microsoft.com/office/drawing/2014/main" id="{E4C9CC85-5E3B-BD40-43D7-49D6B944E1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25046" y="-716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Deuteronomy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321" y="1853248"/>
            <a:ext cx="9987797" cy="429205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Course Survey:  4 Topics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Literary Criticism Survey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	JEDP Survey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	R. J. Thompson (VT Sup. 19)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	Modern Impact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	Failure to Recognize Challenges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E.	Wellhausen School’s Approach to Deuteronomy: 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Deut. Written in the Time of Josiah ca. 621 BC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F. 	Deuteronomic and Covenant Codes</a:t>
            </a:r>
          </a:p>
        </p:txBody>
      </p:sp>
      <p:pic>
        <p:nvPicPr>
          <p:cNvPr id="4" name="Vannoy_DT_Lect01_Ses01_Slide02_Clip01">
            <a:hlinkClick r:id="" action="ppaction://media"/>
            <a:extLst>
              <a:ext uri="{FF2B5EF4-FFF2-40B4-BE49-F238E27FC236}">
                <a16:creationId xmlns:a16="http://schemas.microsoft.com/office/drawing/2014/main" id="{D21F0EE4-C05B-1205-953E-17AC370EAE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95385" y="-304800"/>
            <a:ext cx="609600" cy="609600"/>
          </a:xfrm>
          <a:prstGeom prst="rect">
            <a:avLst/>
          </a:prstGeom>
        </p:spPr>
      </p:pic>
      <p:pic>
        <p:nvPicPr>
          <p:cNvPr id="5" name="Vannoy_DT_Lect01_Ses01_Slide02_Clip02">
            <a:hlinkClick r:id="" action="ppaction://media"/>
            <a:extLst>
              <a:ext uri="{FF2B5EF4-FFF2-40B4-BE49-F238E27FC236}">
                <a16:creationId xmlns:a16="http://schemas.microsoft.com/office/drawing/2014/main" id="{544309C1-B03E-EEA3-CA4D-81905DBB0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95385" y="676422"/>
            <a:ext cx="609600" cy="609600"/>
          </a:xfrm>
          <a:prstGeom prst="rect">
            <a:avLst/>
          </a:prstGeom>
        </p:spPr>
      </p:pic>
      <p:pic>
        <p:nvPicPr>
          <p:cNvPr id="6" name="Vannoy_DT_Lect01_Ses01_Slide02_Clip03">
            <a:hlinkClick r:id="" action="ppaction://media"/>
            <a:extLst>
              <a:ext uri="{FF2B5EF4-FFF2-40B4-BE49-F238E27FC236}">
                <a16:creationId xmlns:a16="http://schemas.microsoft.com/office/drawing/2014/main" id="{1FF29E63-A5AA-60F6-1EB5-815C19F5747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95385" y="1853248"/>
            <a:ext cx="609600" cy="609600"/>
          </a:xfrm>
          <a:prstGeom prst="rect">
            <a:avLst/>
          </a:prstGeom>
        </p:spPr>
      </p:pic>
      <p:pic>
        <p:nvPicPr>
          <p:cNvPr id="7" name="Vannoy_DT_Lect01_Ses01_Slide02_Clip04">
            <a:hlinkClick r:id="" action="ppaction://media"/>
            <a:extLst>
              <a:ext uri="{FF2B5EF4-FFF2-40B4-BE49-F238E27FC236}">
                <a16:creationId xmlns:a16="http://schemas.microsoft.com/office/drawing/2014/main" id="{F04AD0A7-E05E-E4B6-BE88-4076E2FBC57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19635" y="3030074"/>
            <a:ext cx="609600" cy="609600"/>
          </a:xfrm>
          <a:prstGeom prst="rect">
            <a:avLst/>
          </a:prstGeom>
        </p:spPr>
      </p:pic>
      <p:pic>
        <p:nvPicPr>
          <p:cNvPr id="8" name="Vannoy_DT_Lect01_Ses01_Slide02_Clip05">
            <a:hlinkClick r:id="" action="ppaction://media"/>
            <a:extLst>
              <a:ext uri="{FF2B5EF4-FFF2-40B4-BE49-F238E27FC236}">
                <a16:creationId xmlns:a16="http://schemas.microsoft.com/office/drawing/2014/main" id="{E336E240-7EE3-6849-51D9-D0B1FFD8D36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95385" y="4090353"/>
            <a:ext cx="609600" cy="609600"/>
          </a:xfrm>
          <a:prstGeom prst="rect">
            <a:avLst/>
          </a:prstGeom>
        </p:spPr>
      </p:pic>
      <p:pic>
        <p:nvPicPr>
          <p:cNvPr id="9" name="Vannoy_DT_Lect01_Ses01_Slide02_Clip06">
            <a:hlinkClick r:id="" action="ppaction://media"/>
            <a:extLst>
              <a:ext uri="{FF2B5EF4-FFF2-40B4-BE49-F238E27FC236}">
                <a16:creationId xmlns:a16="http://schemas.microsoft.com/office/drawing/2014/main" id="{B25E90BD-D2C9-3681-E8F1-8F2E85ADF88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10257" y="5267179"/>
            <a:ext cx="609600" cy="609600"/>
          </a:xfrm>
          <a:prstGeom prst="rect">
            <a:avLst/>
          </a:prstGeom>
        </p:spPr>
      </p:pic>
      <p:pic>
        <p:nvPicPr>
          <p:cNvPr id="10" name="Vannoy_DT_Lect01_Ses01_Slide03_Clip01">
            <a:hlinkClick r:id="" action="ppaction://media"/>
            <a:extLst>
              <a:ext uri="{FF2B5EF4-FFF2-40B4-BE49-F238E27FC236}">
                <a16:creationId xmlns:a16="http://schemas.microsoft.com/office/drawing/2014/main" id="{53701DC7-B712-6AE0-E925-44625441F62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14142" y="61392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4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658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808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924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2578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753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49884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79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9842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81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70009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310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3081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534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Deuteronomy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132" y="1459764"/>
            <a:ext cx="11465958" cy="5575029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G.  	Holiness Code and P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H. 	J. N. Callow Smith’s Book on the Hebrew Law; Holiness Code &amp; P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I. 	Manley’s Opposition:  Centralization of Worship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Review (2</a:t>
            </a:r>
            <a:r>
              <a:rPr lang="en-US" sz="2400" baseline="30000" dirty="0">
                <a:latin typeface="Roboto" panose="02000000000000000000" pitchFamily="2" charset="0"/>
                <a:ea typeface="Roboto" panose="02000000000000000000" pitchFamily="2" charset="0"/>
              </a:rPr>
              <a:t>nd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hour)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J. 	Importance of Deuteronomy for JEDP Theory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L. 	Challenges to the JEDP Theory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 marL="0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Vannoy_DT_Lect01_Ses01_Slide03_Clip02">
            <a:hlinkClick r:id="" action="ppaction://media"/>
            <a:extLst>
              <a:ext uri="{FF2B5EF4-FFF2-40B4-BE49-F238E27FC236}">
                <a16:creationId xmlns:a16="http://schemas.microsoft.com/office/drawing/2014/main" id="{4F16274E-C38D-6DBE-6CCF-1F606E2167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67250" y="848183"/>
            <a:ext cx="609600" cy="609600"/>
          </a:xfrm>
          <a:prstGeom prst="rect">
            <a:avLst/>
          </a:prstGeom>
        </p:spPr>
      </p:pic>
      <p:pic>
        <p:nvPicPr>
          <p:cNvPr id="6" name="Vannoy_DT_Lect01_Ses01_Slide03_Clip03">
            <a:hlinkClick r:id="" action="ppaction://media"/>
            <a:extLst>
              <a:ext uri="{FF2B5EF4-FFF2-40B4-BE49-F238E27FC236}">
                <a16:creationId xmlns:a16="http://schemas.microsoft.com/office/drawing/2014/main" id="{E093653F-31B1-D1FC-9C7E-30F5690F8E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336172" y="1798356"/>
            <a:ext cx="609600" cy="609600"/>
          </a:xfrm>
          <a:prstGeom prst="rect">
            <a:avLst/>
          </a:prstGeom>
        </p:spPr>
      </p:pic>
      <p:pic>
        <p:nvPicPr>
          <p:cNvPr id="7" name="Vannoy_DT_Lect01_Ses01_Slide03_Clip04">
            <a:hlinkClick r:id="" action="ppaction://media"/>
            <a:extLst>
              <a:ext uri="{FF2B5EF4-FFF2-40B4-BE49-F238E27FC236}">
                <a16:creationId xmlns:a16="http://schemas.microsoft.com/office/drawing/2014/main" id="{7231BAB1-7AEB-3C12-A3D3-91E4EB39ADB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67250" y="3025726"/>
            <a:ext cx="609600" cy="609600"/>
          </a:xfrm>
          <a:prstGeom prst="rect">
            <a:avLst/>
          </a:prstGeom>
        </p:spPr>
      </p:pic>
      <p:pic>
        <p:nvPicPr>
          <p:cNvPr id="8" name="Vannoy_DT_Lect01_Ses01_Slide03_Clip05">
            <a:hlinkClick r:id="" action="ppaction://media"/>
            <a:extLst>
              <a:ext uri="{FF2B5EF4-FFF2-40B4-BE49-F238E27FC236}">
                <a16:creationId xmlns:a16="http://schemas.microsoft.com/office/drawing/2014/main" id="{6BDABC91-FD6E-EBAE-BF67-A511EBB698F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26572" y="4243761"/>
            <a:ext cx="609600" cy="609600"/>
          </a:xfrm>
          <a:prstGeom prst="rect">
            <a:avLst/>
          </a:prstGeom>
        </p:spPr>
      </p:pic>
      <p:pic>
        <p:nvPicPr>
          <p:cNvPr id="9" name="Vannoy_DT_Lect01_Ses01_Slide03_Clip06">
            <a:hlinkClick r:id="" action="ppaction://media"/>
            <a:extLst>
              <a:ext uri="{FF2B5EF4-FFF2-40B4-BE49-F238E27FC236}">
                <a16:creationId xmlns:a16="http://schemas.microsoft.com/office/drawing/2014/main" id="{9DB86716-3820-33DB-8EB5-BB1CE546237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31372" y="5241955"/>
            <a:ext cx="609600" cy="609600"/>
          </a:xfrm>
          <a:prstGeom prst="rect">
            <a:avLst/>
          </a:prstGeom>
        </p:spPr>
      </p:pic>
      <p:pic>
        <p:nvPicPr>
          <p:cNvPr id="10" name="Vannoy_DT_Lect01_Ses01_Slide03_Clip07">
            <a:hlinkClick r:id="" action="ppaction://media"/>
            <a:extLst>
              <a:ext uri="{FF2B5EF4-FFF2-40B4-BE49-F238E27FC236}">
                <a16:creationId xmlns:a16="http://schemas.microsoft.com/office/drawing/2014/main" id="{4CE06779-24C6-03A2-3019-3BCB197076C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336172" y="6009817"/>
            <a:ext cx="609600" cy="609600"/>
          </a:xfrm>
          <a:prstGeom prst="rect">
            <a:avLst/>
          </a:prstGeom>
        </p:spPr>
      </p:pic>
      <p:pic>
        <p:nvPicPr>
          <p:cNvPr id="11" name="Vannoy_DT_Lect01_Ses01_Slide03_Clip08">
            <a:hlinkClick r:id="" action="ppaction://media"/>
            <a:extLst>
              <a:ext uri="{FF2B5EF4-FFF2-40B4-BE49-F238E27FC236}">
                <a16:creationId xmlns:a16="http://schemas.microsoft.com/office/drawing/2014/main" id="{7C643989-36BC-E431-F371-62480C49571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26572" y="68485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1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75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0035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01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2174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149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89152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43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45535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101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57643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776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3727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7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16196</TotalTime>
  <Words>198</Words>
  <Application>Microsoft Office PowerPoint</Application>
  <PresentationFormat>Widescreen</PresentationFormat>
  <Paragraphs>22</Paragraphs>
  <Slides>3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Deuteronomy</vt:lpstr>
      <vt:lpstr>Deuteronomy</vt:lpstr>
      <vt:lpstr>Deuteronomy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251</cp:revision>
  <dcterms:created xsi:type="dcterms:W3CDTF">2023-02-18T16:12:42Z</dcterms:created>
  <dcterms:modified xsi:type="dcterms:W3CDTF">2023-03-13T11:52:49Z</dcterms:modified>
</cp:coreProperties>
</file>