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4" r:id="rId4"/>
    <p:sldId id="257" r:id="rId5"/>
    <p:sldId id="258" r:id="rId6"/>
    <p:sldId id="261" r:id="rId7"/>
    <p:sldId id="259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0C134-8804-F723-2ECB-E65A44A7E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D7BE4A-D573-F073-ADE9-17FE251E0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555B6-3C4B-E4E7-F2EF-6B1E6B15B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192CF-3AA3-7FCC-8BE5-BC9248BF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1A8B3-8DD8-10DE-5C82-61943871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8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9E915-A321-ED9B-7B35-A4350E123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83009-C828-867E-D59E-D2A871DBC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59760-17EA-42D0-F927-2901245D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37D7F-860B-12B1-1503-130D9F59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6FA86-9C64-DFB0-3147-95376C154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7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A669AD-92D2-15E7-C9DA-9B03878D2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8E4F3E-0BED-AB3C-E0F0-18D88A91E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152A6-579E-3949-33A2-FF2938F51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19C2B-46BC-4BFD-D6F4-CC4ECE4BA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76E0-7EB9-ABFC-CB90-D075F788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1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B0CCC-8BAA-5D8A-AD84-79D3581E7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08943-E1E5-EE8A-18D1-F0DA441A6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78E17-45EE-FD63-6933-3854FAAB0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2D98-0CBD-33E3-FCE6-C2EB4A8EB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D2628-4D27-1F26-905D-941C018D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5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6678E-FB67-D6C6-DFB7-D6D04EDE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CDA7E-4BE9-3370-0820-9663C0B2B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22D65-F769-3CD3-9481-D70838173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00871-A5C1-781C-F96C-693BB69EE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7FC57-7BB1-A753-6A82-09DAB5C7A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4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2B08B-AF17-546A-53A6-77F6108A7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5B681-1F0B-3A2C-523A-EA75D934CB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9B382-DDDD-1AF4-7178-1F37131BB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87B8A-E0C4-D3A1-EFF8-73A7AD26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66587-2D74-7D11-C999-A5C42DFD3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0B384-A0B8-23CE-A2DC-B260B27A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67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5BD87-5F58-0B82-71A3-6D435AFD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72177-3937-3AEC-5CF1-2ACF1E31F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74622-FCB1-323D-29BC-669C74822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929FA-92D4-32AC-A0DE-34DFEB446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3675D-67D3-E96F-5A6A-51375AEB1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2CC8E7-5ACD-F937-AB80-5316697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487AFE-2B68-7F0E-4A26-E464C075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CEBAD5-39EF-D3E2-0EED-52D9939D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4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83EBD-4E5E-4C57-AEC0-E100C9FB9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51E444-EC70-7028-9589-F8ECEA59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6CE6C6-1897-F085-3E62-2F4B6188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AAD8-A36D-7E02-50E5-366C6168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3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FD64AC-1D2E-9A58-9DCC-810474A9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F60F1-DE7C-D522-C20A-245CB280C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5B3B7-975F-9370-46AB-3F3808865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F0028-5520-1852-4DD6-3951E2BC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243D2-D5DF-BBE1-D6A3-7C3F57752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1918A-809E-97AD-F8A9-628274F37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B6DB6-636A-745A-832D-166F2D8D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BAB0B-95CC-F02B-1A46-0427CFD9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1F2D0-1D71-DD05-F350-D88F4854E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7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E9D56-0ABF-53AA-8B09-FBCC65154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BB7390-B0C4-827E-AAEC-17357FF31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559DB7-F42C-6B4E-9343-B6218BF35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D1200-AD47-BE8A-CCAC-C9E65A51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0EF736-C8A2-B850-F4B4-8D76152F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CD86A-0B08-FA18-1591-D8F0FB2FC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2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9096C-EBB5-6883-D1FD-3D7A9D7EE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F2A18-6AFD-DB37-FBCF-115E6B19F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88018-602A-5BB3-04DE-E64E1D80A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9AD22-C736-4A70-832B-7D2836E3AB9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702BF-5922-F334-0921-FA8AB8AD9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EA683-DE82-D419-80AD-350A810356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C6261-4043-46A1-97CF-FC310CBAB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8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FD6D0-3722-55B5-3605-590AB54DB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0475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b="1" dirty="0"/>
              <a:t>Humanity &amp; Sin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CE3C32A-D77B-DBD0-8327-057C02464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en-US" sz="9600" dirty="0"/>
              <a:t>By</a:t>
            </a:r>
          </a:p>
          <a:p>
            <a:pPr algn="ctr"/>
            <a:r>
              <a:rPr lang="en-US" sz="9600" b="1" dirty="0"/>
              <a:t>Dr. Robert A. Peterson </a:t>
            </a:r>
            <a:br>
              <a:rPr lang="en-US" sz="800" dirty="0"/>
            </a:br>
            <a:r>
              <a:rPr lang="en-US" sz="5100" dirty="0"/>
              <a:t>April 17-21, 2023</a:t>
            </a:r>
            <a:endParaRPr lang="en-US" sz="3300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2F942B-45F5-D1A7-794C-6932A7CBDE75}"/>
              </a:ext>
            </a:extLst>
          </p:cNvPr>
          <p:cNvSpPr txBox="1"/>
          <p:nvPr/>
        </p:nvSpPr>
        <p:spPr>
          <a:xfrm>
            <a:off x="3818467" y="5494867"/>
            <a:ext cx="3902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Biblicalelearning.org,   </a:t>
            </a:r>
            <a:r>
              <a:rPr lang="en-US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© April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569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3902901-D1D8-11B6-4B6A-05482DBD0264}"/>
              </a:ext>
            </a:extLst>
          </p:cNvPr>
          <p:cNvSpPr txBox="1">
            <a:spLocks/>
          </p:cNvSpPr>
          <p:nvPr/>
        </p:nvSpPr>
        <p:spPr>
          <a:xfrm>
            <a:off x="753533" y="622097"/>
            <a:ext cx="9144000" cy="7498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/>
              <a:t>THE DOCTRINE OF HUMANITY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034ED4-EA1E-BE37-E083-CDC5E53AF1BA}"/>
              </a:ext>
            </a:extLst>
          </p:cNvPr>
          <p:cNvSpPr txBox="1"/>
          <p:nvPr/>
        </p:nvSpPr>
        <p:spPr>
          <a:xfrm>
            <a:off x="611133" y="2215661"/>
            <a:ext cx="1096973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The Constitution of Humanity: Bible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1. Intermediate state texts: Luke 23:43; Phil 1:23; 2 Cor 5:6, 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2. Conclusion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3. </a:t>
            </a:r>
            <a:r>
              <a:rPr lang="en-US" sz="3200" b="1" dirty="0" err="1"/>
              <a:t>Trichotomist</a:t>
            </a:r>
            <a:r>
              <a:rPr lang="en-US" sz="3200" b="1" dirty="0"/>
              <a:t> proof texts: 1 </a:t>
            </a:r>
            <a:r>
              <a:rPr lang="en-US" sz="3200" b="1" dirty="0" err="1"/>
              <a:t>Thess</a:t>
            </a:r>
            <a:r>
              <a:rPr lang="en-US" sz="3200" b="1" dirty="0"/>
              <a:t> 5:23; Heb 4:12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4. Texts problematic for trichotomy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5. Conclusion</a:t>
            </a:r>
          </a:p>
        </p:txBody>
      </p:sp>
    </p:spTree>
    <p:extLst>
      <p:ext uri="{BB962C8B-B14F-4D97-AF65-F5344CB8AC3E}">
        <p14:creationId xmlns:p14="http://schemas.microsoft.com/office/powerpoint/2010/main" val="183121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2EA8D-8079-EC86-A266-A211F8EAB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THE DOCTRINES OF HUMANITY &amp;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Humanity</a:t>
            </a:r>
          </a:p>
          <a:p>
            <a:pPr lvl="1"/>
            <a:r>
              <a:rPr lang="en-US" sz="3200" b="1" dirty="0"/>
              <a:t>Origin</a:t>
            </a:r>
          </a:p>
          <a:p>
            <a:pPr lvl="1"/>
            <a:r>
              <a:rPr lang="en-US" sz="3200" b="1" dirty="0"/>
              <a:t>The Image of God</a:t>
            </a:r>
          </a:p>
          <a:p>
            <a:pPr lvl="1"/>
            <a:r>
              <a:rPr lang="en-US" sz="3200" b="1" dirty="0"/>
              <a:t>Constitutional Make-up</a:t>
            </a:r>
          </a:p>
          <a:p>
            <a:r>
              <a:rPr lang="en-US" sz="3200" b="1" dirty="0"/>
              <a:t>Sin</a:t>
            </a:r>
          </a:p>
          <a:p>
            <a:pPr lvl="1"/>
            <a:r>
              <a:rPr lang="en-US" sz="3200" b="1" dirty="0"/>
              <a:t>Biblical Description</a:t>
            </a:r>
          </a:p>
          <a:p>
            <a:pPr lvl="1"/>
            <a:r>
              <a:rPr lang="en-US" sz="3200" b="1" dirty="0"/>
              <a:t>Original Sin</a:t>
            </a:r>
          </a:p>
          <a:p>
            <a:pPr lvl="1"/>
            <a:r>
              <a:rPr lang="en-US" sz="3200" b="1" dirty="0"/>
              <a:t>Effects of the Fall</a:t>
            </a:r>
          </a:p>
        </p:txBody>
      </p:sp>
    </p:spTree>
    <p:extLst>
      <p:ext uri="{BB962C8B-B14F-4D97-AF65-F5344CB8AC3E}">
        <p14:creationId xmlns:p14="http://schemas.microsoft.com/office/powerpoint/2010/main" val="309190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658EFDC-2F6D-610A-78BC-944340DBA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533" y="613304"/>
            <a:ext cx="9144000" cy="74982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THE DOCTRINE OF HUMANITY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21086B-8C0B-B016-1D0C-1523F7B5D0CB}"/>
              </a:ext>
            </a:extLst>
          </p:cNvPr>
          <p:cNvSpPr txBox="1"/>
          <p:nvPr/>
        </p:nvSpPr>
        <p:spPr>
          <a:xfrm>
            <a:off x="753533" y="1828800"/>
            <a:ext cx="103293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/>
              <a:t>Importance of the Doctrine of Humanity, </a:t>
            </a:r>
            <a:br>
              <a:rPr lang="en-US" sz="3200" b="1" dirty="0"/>
            </a:br>
            <a:r>
              <a:rPr lang="en-US" sz="3200" b="1" dirty="0"/>
              <a:t>        M. Erickson, </a:t>
            </a:r>
            <a:r>
              <a:rPr lang="en-US" sz="3200" b="1" i="1" dirty="0"/>
              <a:t>Christian Theology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1" dirty="0"/>
              <a:t>Images of Humanity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 Machine, An Animal, A Sexual Being,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An Economic Being,  A Pawn of the Universe,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 Free Being, A Social Being, The Christian View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2644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6620880-9FA3-B5FF-5B81-4EFF86046F67}"/>
              </a:ext>
            </a:extLst>
          </p:cNvPr>
          <p:cNvSpPr txBox="1">
            <a:spLocks/>
          </p:cNvSpPr>
          <p:nvPr/>
        </p:nvSpPr>
        <p:spPr>
          <a:xfrm>
            <a:off x="753533" y="622097"/>
            <a:ext cx="9144000" cy="7498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/>
              <a:t>THE DOCTRINE OF HUMANITY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7F48DB-972B-B731-1AFB-09ACA8FAFE58}"/>
              </a:ext>
            </a:extLst>
          </p:cNvPr>
          <p:cNvSpPr txBox="1"/>
          <p:nvPr/>
        </p:nvSpPr>
        <p:spPr>
          <a:xfrm>
            <a:off x="753533" y="1859339"/>
            <a:ext cx="892419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The Origin of Humanity: 5 Views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1.  Naturalistic Evolution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2. Fiat Creationism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3. Deistic Evolution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4. Theistic Evolution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/>
              <a:t>5. Progressive Creationism </a:t>
            </a:r>
            <a:br>
              <a:rPr lang="en-US" sz="3200" b="1" dirty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1616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18820AE-AD8D-213C-19F0-C4F09559BE76}"/>
              </a:ext>
            </a:extLst>
          </p:cNvPr>
          <p:cNvSpPr txBox="1">
            <a:spLocks/>
          </p:cNvSpPr>
          <p:nvPr/>
        </p:nvSpPr>
        <p:spPr>
          <a:xfrm>
            <a:off x="753533" y="622097"/>
            <a:ext cx="9144000" cy="7498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/>
              <a:t>THE DOCTRINE OF HUMANITY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68369C-9529-EDF5-C729-E14F034919A2}"/>
              </a:ext>
            </a:extLst>
          </p:cNvPr>
          <p:cNvSpPr txBox="1"/>
          <p:nvPr/>
        </p:nvSpPr>
        <p:spPr>
          <a:xfrm>
            <a:off x="876625" y="2479432"/>
            <a:ext cx="88978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The Status of Adam and Eve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	 Created from a Previously Existing Creature?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		Gen 2:7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		Gen 3:19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		Conclusion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659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28942E2-6A7B-55EA-16F5-6288CD9063ED}"/>
              </a:ext>
            </a:extLst>
          </p:cNvPr>
          <p:cNvSpPr txBox="1">
            <a:spLocks/>
          </p:cNvSpPr>
          <p:nvPr/>
        </p:nvSpPr>
        <p:spPr>
          <a:xfrm>
            <a:off x="753533" y="622097"/>
            <a:ext cx="9144000" cy="7498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/>
              <a:t>THE DOCTRINE OF HUMANITY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51408F-E4C3-B896-9F1F-6ACBAD3786B6}"/>
              </a:ext>
            </a:extLst>
          </p:cNvPr>
          <p:cNvSpPr txBox="1"/>
          <p:nvPr/>
        </p:nvSpPr>
        <p:spPr>
          <a:xfrm>
            <a:off x="949568" y="2204030"/>
            <a:ext cx="836148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Image of God in Humans: Historical Theology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1. Substantive Views</a:t>
            </a:r>
            <a:br>
              <a:rPr lang="en-US" sz="3200" b="1" dirty="0"/>
            </a:br>
            <a:r>
              <a:rPr lang="en-US" sz="3200" b="1" dirty="0"/>
              <a:t>	Rationality: Thomas Aquinas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2. Functional Views</a:t>
            </a:r>
            <a:br>
              <a:rPr lang="en-US" sz="3200" b="1" dirty="0"/>
            </a:br>
            <a:r>
              <a:rPr lang="en-US" sz="3200" b="1" dirty="0"/>
              <a:t>	Dominion: Leonard </a:t>
            </a:r>
            <a:r>
              <a:rPr lang="en-US" sz="3200" b="1" dirty="0" err="1"/>
              <a:t>Verduin</a:t>
            </a:r>
            <a:endParaRPr lang="en-US" sz="32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3. Relational Views</a:t>
            </a:r>
            <a:br>
              <a:rPr lang="en-US" sz="3200" b="1" dirty="0"/>
            </a:br>
            <a:r>
              <a:rPr lang="en-US" sz="3200" b="1" dirty="0"/>
              <a:t>	Especially love: Emil Brunner</a:t>
            </a:r>
            <a:br>
              <a:rPr lang="en-US" sz="3200" b="1" dirty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125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C3130F5-856A-9DCA-C958-2D28BD8CDD3E}"/>
              </a:ext>
            </a:extLst>
          </p:cNvPr>
          <p:cNvSpPr txBox="1">
            <a:spLocks/>
          </p:cNvSpPr>
          <p:nvPr/>
        </p:nvSpPr>
        <p:spPr>
          <a:xfrm>
            <a:off x="753533" y="622097"/>
            <a:ext cx="9144000" cy="7498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/>
              <a:t>THE DOCTRINE OF HUMANITY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D023FA-EA90-C24F-AC90-5EF9E74191AA}"/>
              </a:ext>
            </a:extLst>
          </p:cNvPr>
          <p:cNvSpPr txBox="1"/>
          <p:nvPr/>
        </p:nvSpPr>
        <p:spPr>
          <a:xfrm>
            <a:off x="928411" y="2066192"/>
            <a:ext cx="943078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The Image of God in Humanity: Bible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The fact in the OT: Gen 1:26-27; 5:1-2; 9:6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The Pauline restoration of the image in Christ: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	Col 3:9-10; Eph 4:22-24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The Pauline doctrine of Christ at the Image of God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	2 Cor 4:4; Col 1:15 // Rom 8:29; 1 Cor 15:49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+mn-lt"/>
              </a:rPr>
              <a:t>The work of Robert C. Newman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045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F43C26-BE16-0044-C9D0-4A6A914EE57C}"/>
              </a:ext>
            </a:extLst>
          </p:cNvPr>
          <p:cNvSpPr txBox="1">
            <a:spLocks/>
          </p:cNvSpPr>
          <p:nvPr/>
        </p:nvSpPr>
        <p:spPr>
          <a:xfrm>
            <a:off x="753533" y="622097"/>
            <a:ext cx="9144000" cy="7498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/>
              <a:t>THE DOCTRINE OF HUMANITY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B008A3-1224-49FB-6726-055FD25933DC}"/>
              </a:ext>
            </a:extLst>
          </p:cNvPr>
          <p:cNvSpPr txBox="1"/>
          <p:nvPr/>
        </p:nvSpPr>
        <p:spPr>
          <a:xfrm>
            <a:off x="526494" y="1573822"/>
            <a:ext cx="1113901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 Systematic Synthesis of the Image of God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1. There are substantive, functional, and relational aspects </a:t>
            </a:r>
            <a:br>
              <a:rPr lang="en-US" sz="3200" b="1" dirty="0"/>
            </a:br>
            <a:r>
              <a:rPr lang="en-US" sz="3200" b="1" dirty="0"/>
              <a:t>                  of the image.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2. Jesus Christ is the perfect Image of God.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3. Redemptive-historical perspective is important.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4. The image involves our three relationships.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5. It involves the sum total of redeemed humanity.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6. It involves male and female.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7. It involves the whole of our being.</a:t>
            </a:r>
          </a:p>
        </p:txBody>
      </p:sp>
    </p:spTree>
    <p:extLst>
      <p:ext uri="{BB962C8B-B14F-4D97-AF65-F5344CB8AC3E}">
        <p14:creationId xmlns:p14="http://schemas.microsoft.com/office/powerpoint/2010/main" val="222500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C11ACAE-E3C6-6743-28CC-197A78623CE7}"/>
              </a:ext>
            </a:extLst>
          </p:cNvPr>
          <p:cNvSpPr txBox="1">
            <a:spLocks/>
          </p:cNvSpPr>
          <p:nvPr/>
        </p:nvSpPr>
        <p:spPr>
          <a:xfrm>
            <a:off x="753533" y="622097"/>
            <a:ext cx="9144000" cy="7498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/>
              <a:t>THE DOCTRINE OF HUMANITY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4C7340-362E-93B1-FD6F-C4CBCBAF8D9D}"/>
              </a:ext>
            </a:extLst>
          </p:cNvPr>
          <p:cNvSpPr txBox="1"/>
          <p:nvPr/>
        </p:nvSpPr>
        <p:spPr>
          <a:xfrm>
            <a:off x="850247" y="1925516"/>
            <a:ext cx="895057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The Constitution of Humanity: Views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1. Monism: JAT Robinson; DRG Owen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2. Dichotomy: C Hodge; L </a:t>
            </a:r>
            <a:r>
              <a:rPr lang="en-US" sz="3200" b="1" dirty="0" err="1"/>
              <a:t>Berkhof</a:t>
            </a:r>
            <a:endParaRPr lang="en-US" sz="32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3. Trichotomy: F. </a:t>
            </a:r>
            <a:r>
              <a:rPr lang="en-US" sz="3200" b="1" dirty="0" err="1"/>
              <a:t>Delitzsch</a:t>
            </a:r>
            <a:endParaRPr lang="en-US" sz="32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4. Conditional Unity (M Erickson), </a:t>
            </a:r>
            <a:br>
              <a:rPr lang="en-US" sz="3200" b="1" dirty="0"/>
            </a:br>
            <a:r>
              <a:rPr lang="en-US" sz="3200" b="1" dirty="0"/>
              <a:t>Psychosomatic Unity (A </a:t>
            </a:r>
            <a:r>
              <a:rPr lang="en-US" sz="3200" b="1" dirty="0" err="1"/>
              <a:t>Hoekema</a:t>
            </a:r>
            <a:r>
              <a:rPr lang="en-US" sz="3200" b="1" dirty="0"/>
              <a:t>), </a:t>
            </a:r>
            <a:br>
              <a:rPr lang="en-US" sz="3200" b="1" dirty="0"/>
            </a:br>
            <a:r>
              <a:rPr lang="en-US" sz="3200" b="1" dirty="0"/>
              <a:t>Holistic Dualism (J Cooper)</a:t>
            </a:r>
            <a:br>
              <a:rPr lang="en-US" sz="3200" b="1" dirty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7865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472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AA Times New Roman</vt:lpstr>
      <vt:lpstr>Arial</vt:lpstr>
      <vt:lpstr>Calibri</vt:lpstr>
      <vt:lpstr>Calibri Light</vt:lpstr>
      <vt:lpstr>Office Theme</vt:lpstr>
      <vt:lpstr>Humanity &amp; Sin</vt:lpstr>
      <vt:lpstr> THE DOCTRINES OF HUMANITY &amp; SIN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Humanity &amp; Sin</dc:title>
  <dc:creator>Robert Peterson</dc:creator>
  <cp:lastModifiedBy>Ted</cp:lastModifiedBy>
  <cp:revision>8</cp:revision>
  <dcterms:created xsi:type="dcterms:W3CDTF">2023-04-04T14:44:57Z</dcterms:created>
  <dcterms:modified xsi:type="dcterms:W3CDTF">2023-04-17T03:03:56Z</dcterms:modified>
</cp:coreProperties>
</file>