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80" r:id="rId4"/>
    <p:sldId id="273" r:id="rId5"/>
    <p:sldId id="27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1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6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8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5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2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9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7CDC7-9752-4D82-9677-DBC233F2B7E1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6C7D9-46D3-4433-BE77-DEA587413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58" y="62209"/>
            <a:ext cx="6326745" cy="117346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New Testament </a:t>
            </a:r>
            <a:r>
              <a:rPr lang="en-US" dirty="0" err="1">
                <a:latin typeface="Berlin Sans FB" panose="020E0602020502020306" pitchFamily="34" charset="0"/>
              </a:rPr>
              <a:t>En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Gedi</a:t>
            </a: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6" r="1565"/>
          <a:stretch/>
        </p:blipFill>
        <p:spPr>
          <a:xfrm>
            <a:off x="139958" y="1351005"/>
            <a:ext cx="6412274" cy="5454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112" b="23004"/>
          <a:stretch/>
        </p:blipFill>
        <p:spPr>
          <a:xfrm>
            <a:off x="6663832" y="62209"/>
            <a:ext cx="5452248" cy="2598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831" y="2716703"/>
            <a:ext cx="5452248" cy="40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72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261"/>
            <a:ext cx="12192000" cy="1203689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Good Samaritan Inn on the Road to Jericho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815"/>
          <a:stretch/>
        </p:blipFill>
        <p:spPr>
          <a:xfrm>
            <a:off x="8350285" y="4083485"/>
            <a:ext cx="3759744" cy="2691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754"/>
          <a:stretch/>
        </p:blipFill>
        <p:spPr>
          <a:xfrm>
            <a:off x="8334142" y="1139692"/>
            <a:ext cx="3775886" cy="2467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696"/>
          <a:stretch/>
        </p:blipFill>
        <p:spPr>
          <a:xfrm>
            <a:off x="112734" y="1139692"/>
            <a:ext cx="8100430" cy="56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96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03" y="82379"/>
            <a:ext cx="12043719" cy="1005016"/>
          </a:xfrm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Khirbet Qumran:  The Settlement of the DSS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523" y="851222"/>
            <a:ext cx="6229006" cy="3203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" y="2877052"/>
            <a:ext cx="5461629" cy="3840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2539" b="23402"/>
          <a:stretch/>
        </p:blipFill>
        <p:spPr>
          <a:xfrm>
            <a:off x="560172" y="917124"/>
            <a:ext cx="3822356" cy="1883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722" y="4151870"/>
            <a:ext cx="5588386" cy="26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4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21" y="172995"/>
            <a:ext cx="11070410" cy="6580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67" y="365125"/>
            <a:ext cx="11924319" cy="132556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Masada:  Fortress of Herod the Great</a:t>
            </a:r>
          </a:p>
        </p:txBody>
      </p:sp>
    </p:spTree>
    <p:extLst>
      <p:ext uri="{BB962C8B-B14F-4D97-AF65-F5344CB8AC3E}">
        <p14:creationId xmlns:p14="http://schemas.microsoft.com/office/powerpoint/2010/main" val="2478312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735" y="3842019"/>
            <a:ext cx="3644176" cy="294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7" y="100526"/>
            <a:ext cx="11944864" cy="364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72" y="3842019"/>
            <a:ext cx="2117478" cy="294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5338"/>
          <a:stretch/>
        </p:blipFill>
        <p:spPr>
          <a:xfrm>
            <a:off x="90617" y="3842019"/>
            <a:ext cx="4184821" cy="2934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16274"/>
          <a:stretch/>
        </p:blipFill>
        <p:spPr>
          <a:xfrm>
            <a:off x="4363223" y="3842018"/>
            <a:ext cx="1820464" cy="290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84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3550</TotalTime>
  <Words>28</Words>
  <Application>Microsoft Office PowerPoint</Application>
  <PresentationFormat>Widescreen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Berlin Sans FB</vt:lpstr>
      <vt:lpstr>Calibri</vt:lpstr>
      <vt:lpstr>Calibri Light</vt:lpstr>
      <vt:lpstr>Office Theme</vt:lpstr>
      <vt:lpstr>New Testament En Gedi</vt:lpstr>
      <vt:lpstr>The Good Samaritan Inn on the Road to Jericho</vt:lpstr>
      <vt:lpstr>Khirbet Qumran:  The Settlement of the DSS</vt:lpstr>
      <vt:lpstr>Masada:  Fortress of Herod the Great</vt:lpstr>
      <vt:lpstr>PowerPoint Presentation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Wilderness of Judah:   Hiding Place for the Dead Sea Scrolls</dc:title>
  <dc:creator>I.T.S.</dc:creator>
  <cp:lastModifiedBy>Ted</cp:lastModifiedBy>
  <cp:revision>124</cp:revision>
  <dcterms:created xsi:type="dcterms:W3CDTF">2016-09-02T22:03:12Z</dcterms:created>
  <dcterms:modified xsi:type="dcterms:W3CDTF">2023-08-22T07:25:08Z</dcterms:modified>
</cp:coreProperties>
</file>