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91" r:id="rId4"/>
    <p:sldId id="284" r:id="rId5"/>
    <p:sldId id="287" r:id="rId6"/>
    <p:sldId id="294" r:id="rId7"/>
    <p:sldId id="292" r:id="rId8"/>
    <p:sldId id="293" r:id="rId9"/>
    <p:sldId id="295" r:id="rId10"/>
    <p:sldId id="29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87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6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8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9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4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41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0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4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8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7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5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8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20465" cy="970383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Beer Sheba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77" y="3904278"/>
            <a:ext cx="6191250" cy="2800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6068"/>
          <a:stretch/>
        </p:blipFill>
        <p:spPr>
          <a:xfrm>
            <a:off x="135877" y="927651"/>
            <a:ext cx="6191250" cy="2872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539" y="1556463"/>
            <a:ext cx="5657461" cy="424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22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7" y="2416630"/>
            <a:ext cx="12009516" cy="4373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34" y="119547"/>
            <a:ext cx="2826400" cy="211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331" y="119548"/>
            <a:ext cx="2958822" cy="2219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4475" t="420" r="23340" b="-420"/>
          <a:stretch/>
        </p:blipFill>
        <p:spPr>
          <a:xfrm>
            <a:off x="2985796" y="119547"/>
            <a:ext cx="1710224" cy="2219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9282" y="119548"/>
            <a:ext cx="4297524" cy="222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89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70" y="80623"/>
            <a:ext cx="6553200" cy="1944120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Negeb Highlands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4471"/>
          <a:stretch/>
        </p:blipFill>
        <p:spPr>
          <a:xfrm>
            <a:off x="6774024" y="3722914"/>
            <a:ext cx="5332834" cy="30376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9" y="2131462"/>
            <a:ext cx="6553200" cy="4629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025" y="80622"/>
            <a:ext cx="5332834" cy="355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1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0626"/>
            <a:ext cx="3526970" cy="2778189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atin typeface="Berlin Sans FB" panose="020E0602020502020306" pitchFamily="34" charset="0"/>
              </a:rPr>
              <a:t>Maktesh</a:t>
            </a:r>
            <a:r>
              <a:rPr lang="en-US" dirty="0">
                <a:latin typeface="Berlin Sans FB" panose="020E0602020502020306" pitchFamily="34" charset="0"/>
              </a:rPr>
              <a:t> Ramon:  A Huge “Box Canyon”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781" y="2927480"/>
            <a:ext cx="6774024" cy="3810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51" y="2942641"/>
            <a:ext cx="5060300" cy="3795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159" y="70626"/>
            <a:ext cx="4646646" cy="2791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592" y="70626"/>
            <a:ext cx="3704252" cy="277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47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63689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Nabataean </a:t>
            </a:r>
            <a:r>
              <a:rPr lang="en-US" dirty="0" err="1">
                <a:latin typeface="Berlin Sans FB" panose="020E0602020502020306" pitchFamily="34" charset="0"/>
              </a:rPr>
              <a:t>Avdat</a:t>
            </a:r>
            <a:r>
              <a:rPr lang="en-US" dirty="0">
                <a:latin typeface="Berlin Sans FB" panose="020E0602020502020306" pitchFamily="34" charset="0"/>
              </a:rPr>
              <a:t>:  A New Testament City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" y="1782148"/>
            <a:ext cx="12015342" cy="500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75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68" y="175208"/>
            <a:ext cx="9884229" cy="65894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Wilderness of Zin</a:t>
            </a:r>
          </a:p>
        </p:txBody>
      </p:sp>
    </p:spTree>
    <p:extLst>
      <p:ext uri="{BB962C8B-B14F-4D97-AF65-F5344CB8AC3E}">
        <p14:creationId xmlns:p14="http://schemas.microsoft.com/office/powerpoint/2010/main" val="3829913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4" y="531843"/>
            <a:ext cx="11856499" cy="5987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Wilderness of Zin</a:t>
            </a:r>
          </a:p>
        </p:txBody>
      </p:sp>
    </p:spTree>
    <p:extLst>
      <p:ext uri="{BB962C8B-B14F-4D97-AF65-F5344CB8AC3E}">
        <p14:creationId xmlns:p14="http://schemas.microsoft.com/office/powerpoint/2010/main" val="3137024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114" y="186613"/>
            <a:ext cx="7901348" cy="1371599"/>
          </a:xfrm>
        </p:spPr>
        <p:txBody>
          <a:bodyPr/>
          <a:lstStyle/>
          <a:p>
            <a:pPr algn="ctr"/>
            <a:r>
              <a:rPr lang="en-US" dirty="0" err="1">
                <a:latin typeface="Berlin Sans FB" panose="020E0602020502020306" pitchFamily="34" charset="0"/>
              </a:rPr>
              <a:t>Horvat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err="1">
                <a:latin typeface="Berlin Sans FB" panose="020E0602020502020306" pitchFamily="34" charset="0"/>
              </a:rPr>
              <a:t>Teman</a:t>
            </a:r>
            <a:r>
              <a:rPr lang="en-US" dirty="0">
                <a:latin typeface="Berlin Sans FB" panose="020E0602020502020306" pitchFamily="34" charset="0"/>
              </a:rPr>
              <a:t> (</a:t>
            </a:r>
            <a:r>
              <a:rPr lang="en-US" dirty="0" err="1">
                <a:latin typeface="Berlin Sans FB" panose="020E0602020502020306" pitchFamily="34" charset="0"/>
              </a:rPr>
              <a:t>Kuntillet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err="1">
                <a:latin typeface="Berlin Sans FB" panose="020E0602020502020306" pitchFamily="34" charset="0"/>
              </a:rPr>
              <a:t>Ajrud</a:t>
            </a:r>
            <a:r>
              <a:rPr lang="en-US" dirty="0">
                <a:latin typeface="Berlin Sans FB" panose="020E0602020502020306" pitchFamily="34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4" y="2849673"/>
            <a:ext cx="3872707" cy="3938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536"/>
          <a:stretch/>
        </p:blipFill>
        <p:spPr>
          <a:xfrm>
            <a:off x="162858" y="102637"/>
            <a:ext cx="3807043" cy="2715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470" y="1698852"/>
            <a:ext cx="7975992" cy="513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63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1" y="81447"/>
            <a:ext cx="11728580" cy="6679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Kadesh Barnea</a:t>
            </a:r>
          </a:p>
        </p:txBody>
      </p:sp>
    </p:spTree>
    <p:extLst>
      <p:ext uri="{BB962C8B-B14F-4D97-AF65-F5344CB8AC3E}">
        <p14:creationId xmlns:p14="http://schemas.microsoft.com/office/powerpoint/2010/main" val="2823192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53" y="75234"/>
            <a:ext cx="10073952" cy="6699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73019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Arabah</a:t>
            </a:r>
          </a:p>
        </p:txBody>
      </p:sp>
    </p:spTree>
    <p:extLst>
      <p:ext uri="{BB962C8B-B14F-4D97-AF65-F5344CB8AC3E}">
        <p14:creationId xmlns:p14="http://schemas.microsoft.com/office/powerpoint/2010/main" val="419276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36</Words>
  <Application>Microsoft Office PowerPoint</Application>
  <PresentationFormat>Widescreen</PresentationFormat>
  <Paragraphs>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Berlin Sans FB</vt:lpstr>
      <vt:lpstr>Calibri</vt:lpstr>
      <vt:lpstr>Calibri Light</vt:lpstr>
      <vt:lpstr>Office Theme</vt:lpstr>
      <vt:lpstr>Beer Sheba</vt:lpstr>
      <vt:lpstr>Negeb Highlands</vt:lpstr>
      <vt:lpstr>Maktesh Ramon:  A Huge “Box Canyon”</vt:lpstr>
      <vt:lpstr>Nabataean Avdat:  A New Testament City</vt:lpstr>
      <vt:lpstr>Wilderness of Zin</vt:lpstr>
      <vt:lpstr>Wilderness of Zin</vt:lpstr>
      <vt:lpstr>Horvat Teman (Kuntillet Ajrud)</vt:lpstr>
      <vt:lpstr>Kadesh Barnea</vt:lpstr>
      <vt:lpstr>The Arabah</vt:lpstr>
      <vt:lpstr>PowerPoint Presentation</vt:lpstr>
    </vt:vector>
  </TitlesOfParts>
  <Company>Andrews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Shephelah (Lowland) of Judah</dc:title>
  <dc:creator>Jeff Hudon</dc:creator>
  <cp:lastModifiedBy>Ted</cp:lastModifiedBy>
  <cp:revision>27</cp:revision>
  <dcterms:created xsi:type="dcterms:W3CDTF">2017-01-31T16:17:38Z</dcterms:created>
  <dcterms:modified xsi:type="dcterms:W3CDTF">2023-08-20T19:23:06Z</dcterms:modified>
</cp:coreProperties>
</file>