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2" r:id="rId3"/>
    <p:sldId id="278" r:id="rId4"/>
    <p:sldId id="307" r:id="rId5"/>
    <p:sldId id="279" r:id="rId6"/>
    <p:sldId id="280" r:id="rId7"/>
    <p:sldId id="283" r:id="rId8"/>
    <p:sldId id="285" r:id="rId9"/>
    <p:sldId id="286" r:id="rId10"/>
    <p:sldId id="28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87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65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68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499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44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41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01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43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83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70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53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8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436" y="1"/>
            <a:ext cx="6156563" cy="211804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</a:t>
            </a:r>
            <a:r>
              <a:rPr lang="en-US" dirty="0" err="1">
                <a:latin typeface="Berlin Sans FB" panose="020E0602020502020306" pitchFamily="34" charset="0"/>
              </a:rPr>
              <a:t>Rephaim</a:t>
            </a:r>
            <a:r>
              <a:rPr lang="en-US" dirty="0">
                <a:latin typeface="Berlin Sans FB" panose="020E0602020502020306" pitchFamily="34" charset="0"/>
              </a:rPr>
              <a:t> Valley: Breadbasket and Battleground of </a:t>
            </a:r>
            <a:r>
              <a:rPr lang="en-US" dirty="0" err="1">
                <a:latin typeface="Berlin Sans FB" panose="020E0602020502020306" pitchFamily="34" charset="0"/>
              </a:rPr>
              <a:t>Jerualem</a:t>
            </a:r>
            <a:endParaRPr lang="en-US" dirty="0">
              <a:latin typeface="Berlin Sans FB" panose="020E0602020502020306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7178"/>
          <a:stretch/>
        </p:blipFill>
        <p:spPr>
          <a:xfrm>
            <a:off x="90196" y="3470987"/>
            <a:ext cx="5945240" cy="32470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212" y="2259111"/>
            <a:ext cx="5949819" cy="44589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26107" b="1"/>
          <a:stretch/>
        </p:blipFill>
        <p:spPr>
          <a:xfrm>
            <a:off x="90196" y="93306"/>
            <a:ext cx="5945240" cy="329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08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4" y="3191070"/>
            <a:ext cx="12011629" cy="3530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23" y="51302"/>
            <a:ext cx="4952222" cy="3052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400" y="51302"/>
            <a:ext cx="5427093" cy="305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05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689"/>
            <a:ext cx="7744408" cy="138987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Ramat </a:t>
            </a:r>
            <a:r>
              <a:rPr lang="en-US" dirty="0" err="1">
                <a:latin typeface="Berlin Sans FB" panose="020E0602020502020306" pitchFamily="34" charset="0"/>
              </a:rPr>
              <a:t>Rahel</a:t>
            </a:r>
            <a:r>
              <a:rPr lang="en-US" dirty="0">
                <a:latin typeface="Berlin Sans FB" panose="020E0602020502020306" pitchFamily="34" charset="0"/>
              </a:rPr>
              <a:t>:  Beth </a:t>
            </a:r>
            <a:r>
              <a:rPr lang="en-US" dirty="0" err="1">
                <a:latin typeface="Berlin Sans FB" panose="020E0602020502020306" pitchFamily="34" charset="0"/>
              </a:rPr>
              <a:t>Hakerem</a:t>
            </a:r>
            <a:br>
              <a:rPr lang="en-US" dirty="0">
                <a:latin typeface="Berlin Sans FB" panose="020E0602020502020306" pitchFamily="34" charset="0"/>
              </a:rPr>
            </a:br>
            <a:r>
              <a:rPr lang="en-US" sz="3600" dirty="0">
                <a:latin typeface="Berlin Sans FB" panose="020E0602020502020306" pitchFamily="34" charset="0"/>
              </a:rPr>
              <a:t>A Royal Estate of the House of David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0301" y="4021495"/>
            <a:ext cx="4286276" cy="28365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4085"/>
            <a:ext cx="7744408" cy="5193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301" y="121688"/>
            <a:ext cx="4286275" cy="386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21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08" y="91371"/>
            <a:ext cx="4805264" cy="962988"/>
          </a:xfrm>
        </p:spPr>
        <p:txBody>
          <a:bodyPr/>
          <a:lstStyle/>
          <a:p>
            <a:r>
              <a:rPr lang="en-US" dirty="0">
                <a:latin typeface="Berlin Sans FB" panose="020E0602020502020306" pitchFamily="34" charset="0"/>
              </a:rPr>
              <a:t>Bethlehem of Judea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07" y="3788229"/>
            <a:ext cx="11987500" cy="2996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539" y="91370"/>
            <a:ext cx="7070268" cy="3591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06" y="978579"/>
            <a:ext cx="4805265" cy="270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07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4682"/>
            <a:ext cx="10515600" cy="676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33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9" y="70271"/>
            <a:ext cx="7399175" cy="1058733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Hebron and Mount Hebron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1129004"/>
            <a:ext cx="7485203" cy="56139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735"/>
          <a:stretch/>
        </p:blipFill>
        <p:spPr>
          <a:xfrm>
            <a:off x="7688174" y="182237"/>
            <a:ext cx="4373903" cy="2971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836" y="3582954"/>
            <a:ext cx="4408241" cy="304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10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5821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Hill Country of Judah:</a:t>
            </a:r>
            <a:br>
              <a:rPr lang="en-US" dirty="0">
                <a:latin typeface="Berlin Sans FB" panose="020E0602020502020306" pitchFamily="34" charset="0"/>
              </a:rPr>
            </a:br>
            <a:r>
              <a:rPr lang="en-US" dirty="0">
                <a:latin typeface="Berlin Sans FB" panose="020E0602020502020306" pitchFamily="34" charset="0"/>
              </a:rPr>
              <a:t>Heartland of Judah (OT) and Judea (NT)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769" y="2292203"/>
            <a:ext cx="5934271" cy="4450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6" y="2292203"/>
            <a:ext cx="5934269" cy="44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33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" y="158621"/>
            <a:ext cx="3284376" cy="136227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Biblical Negeb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5" y="4182116"/>
            <a:ext cx="3275045" cy="25452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657" y="251927"/>
            <a:ext cx="8633926" cy="64754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" y="1520891"/>
            <a:ext cx="3301457" cy="227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57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1257"/>
            <a:ext cx="5632579" cy="2220686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Vistas of the Negeb and Negeb Highlands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11" y="2631233"/>
            <a:ext cx="5480568" cy="41104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996" y="3266972"/>
            <a:ext cx="6394191" cy="3474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28273"/>
          <a:stretch/>
        </p:blipFill>
        <p:spPr>
          <a:xfrm>
            <a:off x="5728996" y="117067"/>
            <a:ext cx="6326419" cy="302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10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54884"/>
            <a:ext cx="11899639" cy="6693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Ancient Arad</a:t>
            </a:r>
          </a:p>
        </p:txBody>
      </p:sp>
    </p:spTree>
    <p:extLst>
      <p:ext uri="{BB962C8B-B14F-4D97-AF65-F5344CB8AC3E}">
        <p14:creationId xmlns:p14="http://schemas.microsoft.com/office/powerpoint/2010/main" val="2806283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60</Words>
  <Application>Microsoft Office PowerPoint</Application>
  <PresentationFormat>Widescreen</PresentationFormat>
  <Paragraphs>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Berlin Sans FB</vt:lpstr>
      <vt:lpstr>Calibri</vt:lpstr>
      <vt:lpstr>Calibri Light</vt:lpstr>
      <vt:lpstr>Office Theme</vt:lpstr>
      <vt:lpstr>The Rephaim Valley: Breadbasket and Battleground of Jerualem</vt:lpstr>
      <vt:lpstr>Ramat Rahel:  Beth Hakerem A Royal Estate of the House of David</vt:lpstr>
      <vt:lpstr>Bethlehem of Judea</vt:lpstr>
      <vt:lpstr>PowerPoint Presentation</vt:lpstr>
      <vt:lpstr>Hebron and Mount Hebron</vt:lpstr>
      <vt:lpstr>The Hill Country of Judah: Heartland of Judah (OT) and Judea (NT)</vt:lpstr>
      <vt:lpstr>The Biblical Negeb</vt:lpstr>
      <vt:lpstr>Vistas of the Negeb and Negeb Highlands</vt:lpstr>
      <vt:lpstr>Ancient Arad</vt:lpstr>
      <vt:lpstr>PowerPoint Presentation</vt:lpstr>
    </vt:vector>
  </TitlesOfParts>
  <Company>Andrews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Shephelah (Lowland) of Judah</dc:title>
  <dc:creator>Jeff Hudon</dc:creator>
  <cp:lastModifiedBy>Ted</cp:lastModifiedBy>
  <cp:revision>27</cp:revision>
  <dcterms:created xsi:type="dcterms:W3CDTF">2017-01-31T16:17:38Z</dcterms:created>
  <dcterms:modified xsi:type="dcterms:W3CDTF">2023-08-20T19:21:34Z</dcterms:modified>
</cp:coreProperties>
</file>