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0" r:id="rId4"/>
    <p:sldId id="266" r:id="rId5"/>
    <p:sldId id="271" r:id="rId6"/>
    <p:sldId id="273" r:id="rId7"/>
    <p:sldId id="274" r:id="rId8"/>
    <p:sldId id="276" r:id="rId9"/>
    <p:sldId id="275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55"/>
          <a:stretch/>
        </p:blipFill>
        <p:spPr>
          <a:xfrm>
            <a:off x="5570376" y="2911152"/>
            <a:ext cx="6437733" cy="3860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6" y="3265714"/>
            <a:ext cx="5279280" cy="3505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2" y="66853"/>
            <a:ext cx="5414124" cy="3124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222" y="139960"/>
            <a:ext cx="6412887" cy="26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8" y="83535"/>
            <a:ext cx="7147249" cy="1166767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Gibeah</a:t>
            </a:r>
            <a:r>
              <a:rPr lang="en-US" dirty="0">
                <a:latin typeface="Berlin Sans FB" panose="020E0602020502020306" pitchFamily="34" charset="0"/>
              </a:rPr>
              <a:t> of Saul (Tell el-</a:t>
            </a:r>
            <a:r>
              <a:rPr lang="en-US" dirty="0" err="1">
                <a:latin typeface="Berlin Sans FB" panose="020E0602020502020306" pitchFamily="34" charset="0"/>
              </a:rPr>
              <a:t>Ful</a:t>
            </a:r>
            <a:r>
              <a:rPr lang="en-US" dirty="0">
                <a:latin typeface="Berlin Sans FB" panose="020E0602020502020306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494" y="3285874"/>
            <a:ext cx="4644649" cy="3483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94" y="83535"/>
            <a:ext cx="4644649" cy="3088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9" y="1429070"/>
            <a:ext cx="7080768" cy="53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5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75167"/>
            <a:ext cx="11094098" cy="67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52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2" y="365125"/>
            <a:ext cx="6881666" cy="2107487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Makkedah</a:t>
            </a:r>
            <a:r>
              <a:rPr lang="en-US" dirty="0">
                <a:latin typeface="Berlin Sans FB" panose="020E0602020502020306" pitchFamily="34" charset="0"/>
              </a:rPr>
              <a:t>:  Khirbet el-Qom and its famous Inscription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551" y="2728716"/>
            <a:ext cx="5997250" cy="4018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1" y="2728716"/>
            <a:ext cx="6019297" cy="4018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618" y="161827"/>
            <a:ext cx="3180183" cy="2456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637" y="170147"/>
            <a:ext cx="1824037" cy="24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678" y="65315"/>
            <a:ext cx="7557796" cy="131561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Tell Beit </a:t>
            </a:r>
            <a:r>
              <a:rPr lang="en-US" dirty="0" err="1">
                <a:latin typeface="Berlin Sans FB" panose="020E0602020502020306" pitchFamily="34" charset="0"/>
              </a:rPr>
              <a:t>Mirsim</a:t>
            </a:r>
            <a:r>
              <a:rPr lang="en-US" dirty="0">
                <a:latin typeface="Berlin Sans FB" panose="020E0602020502020306" pitchFamily="34" charset="0"/>
              </a:rPr>
              <a:t>:  A Type Site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678" y="1520337"/>
            <a:ext cx="7557796" cy="5232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6" y="3508309"/>
            <a:ext cx="4343520" cy="3244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4" y="143458"/>
            <a:ext cx="4324739" cy="32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52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7077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Hill Country of Benjamin and Judah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104"/>
          <a:stretch/>
        </p:blipFill>
        <p:spPr>
          <a:xfrm>
            <a:off x="7722329" y="695131"/>
            <a:ext cx="4332821" cy="3083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330" y="3846126"/>
            <a:ext cx="4332820" cy="2897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" y="958720"/>
            <a:ext cx="4058351" cy="3043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" y="4047151"/>
            <a:ext cx="4058351" cy="2696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3665"/>
          <a:stretch/>
        </p:blipFill>
        <p:spPr>
          <a:xfrm>
            <a:off x="4298286" y="1320623"/>
            <a:ext cx="3314736" cy="49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7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Bethel and Ai:  The Hill Country of Benjamin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7" y="2164702"/>
            <a:ext cx="6104272" cy="4578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953"/>
          <a:stretch/>
        </p:blipFill>
        <p:spPr>
          <a:xfrm>
            <a:off x="6333754" y="3750906"/>
            <a:ext cx="5735588" cy="29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0801" b="10748"/>
          <a:stretch/>
        </p:blipFill>
        <p:spPr>
          <a:xfrm>
            <a:off x="6372623" y="1012371"/>
            <a:ext cx="5657850" cy="26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5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86613"/>
            <a:ext cx="2920481" cy="1390260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Ancient Gibeon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416" y="55983"/>
            <a:ext cx="8957388" cy="6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4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307"/>
            <a:ext cx="2062065" cy="3387011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Nabi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Samwil</a:t>
            </a:r>
            <a:r>
              <a:rPr lang="en-US" dirty="0">
                <a:latin typeface="Berlin Sans FB" panose="020E0602020502020306" pitchFamily="34" charset="0"/>
              </a:rPr>
              <a:t> on the ridge top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065" y="93307"/>
            <a:ext cx="10056755" cy="670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345" r="22686"/>
          <a:stretch/>
        </p:blipFill>
        <p:spPr>
          <a:xfrm>
            <a:off x="111969" y="3965511"/>
            <a:ext cx="1874950" cy="27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9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6" y="65319"/>
            <a:ext cx="2957804" cy="27898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High Place of Gibeon from Jerusalem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55" y="65318"/>
            <a:ext cx="8957385" cy="67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53</Words>
  <Application>Microsoft Office PowerPoint</Application>
  <PresentationFormat>Widescreen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Makkedah:  Khirbet el-Qom and its famous Inscription</vt:lpstr>
      <vt:lpstr>Tell Beit Mirsim:  A Type Site</vt:lpstr>
      <vt:lpstr>The Hill Country of Benjamin and Judah</vt:lpstr>
      <vt:lpstr>Bethel and Ai:  The Hill Country of Benjamin</vt:lpstr>
      <vt:lpstr>Ancient Gibeon</vt:lpstr>
      <vt:lpstr>Nabi Samwil on the ridge top</vt:lpstr>
      <vt:lpstr>The High Place of Gibeon from Jerusalem</vt:lpstr>
      <vt:lpstr>Gibeah of Saul (Tell el-Ful)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Shephelah (Lowland) of Judah</dc:title>
  <dc:creator>Jeff Hudon</dc:creator>
  <cp:lastModifiedBy>Ted</cp:lastModifiedBy>
  <cp:revision>27</cp:revision>
  <dcterms:created xsi:type="dcterms:W3CDTF">2017-01-31T16:17:38Z</dcterms:created>
  <dcterms:modified xsi:type="dcterms:W3CDTF">2023-08-20T19:21:02Z</dcterms:modified>
</cp:coreProperties>
</file>