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312" r:id="rId9"/>
    <p:sldId id="311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3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9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7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9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0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6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2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1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03" y="82379"/>
            <a:ext cx="12043719" cy="76884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Khirbet Qumran:  The Settlement of the DSS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523" y="851222"/>
            <a:ext cx="6229006" cy="3203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" y="2877052"/>
            <a:ext cx="5461629" cy="3840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2539" b="23402"/>
          <a:stretch/>
        </p:blipFill>
        <p:spPr>
          <a:xfrm>
            <a:off x="560172" y="917124"/>
            <a:ext cx="3822356" cy="1883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722" y="4151870"/>
            <a:ext cx="5588386" cy="26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8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178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New Testament Jericho:  </a:t>
            </a:r>
            <a:r>
              <a:rPr lang="en-US" sz="2000" dirty="0">
                <a:latin typeface="Berlin Sans FB" panose="020E0602020502020306" pitchFamily="34" charset="0"/>
              </a:rPr>
              <a:t>Herod’s Palace and the Sycamore Tree of Zacchaeus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046" y="2322640"/>
            <a:ext cx="2127356" cy="1433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604" y="771787"/>
            <a:ext cx="5300265" cy="6006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761" y="771787"/>
            <a:ext cx="2095641" cy="1367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9873"/>
          <a:stretch/>
        </p:blipFill>
        <p:spPr>
          <a:xfrm>
            <a:off x="90352" y="771787"/>
            <a:ext cx="4520808" cy="3024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1" y="3855638"/>
            <a:ext cx="6651715" cy="292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3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58" y="62209"/>
            <a:ext cx="6326745" cy="117346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New Testament </a:t>
            </a:r>
            <a:r>
              <a:rPr lang="en-US" dirty="0" err="1">
                <a:latin typeface="Berlin Sans FB" panose="020E0602020502020306" pitchFamily="34" charset="0"/>
              </a:rPr>
              <a:t>En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Gedi</a:t>
            </a: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6" r="1565"/>
          <a:stretch/>
        </p:blipFill>
        <p:spPr>
          <a:xfrm>
            <a:off x="139958" y="1351005"/>
            <a:ext cx="6412274" cy="5454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112" b="23004"/>
          <a:stretch/>
        </p:blipFill>
        <p:spPr>
          <a:xfrm>
            <a:off x="6663832" y="62209"/>
            <a:ext cx="5452248" cy="2598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831" y="2716703"/>
            <a:ext cx="5452248" cy="40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39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21" y="172995"/>
            <a:ext cx="11070410" cy="6580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67" y="365125"/>
            <a:ext cx="11924319" cy="132556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Masada:  Fortress of Herod the Great</a:t>
            </a:r>
          </a:p>
        </p:txBody>
      </p:sp>
    </p:spTree>
    <p:extLst>
      <p:ext uri="{BB962C8B-B14F-4D97-AF65-F5344CB8AC3E}">
        <p14:creationId xmlns:p14="http://schemas.microsoft.com/office/powerpoint/2010/main" val="142285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735" y="3842019"/>
            <a:ext cx="3644176" cy="294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7" y="100526"/>
            <a:ext cx="11944864" cy="364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72" y="3842019"/>
            <a:ext cx="2117478" cy="294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5338"/>
          <a:stretch/>
        </p:blipFill>
        <p:spPr>
          <a:xfrm>
            <a:off x="90617" y="3842019"/>
            <a:ext cx="4184821" cy="2934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16274"/>
          <a:stretch/>
        </p:blipFill>
        <p:spPr>
          <a:xfrm>
            <a:off x="4363223" y="3842018"/>
            <a:ext cx="1820464" cy="29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8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67" y="1"/>
            <a:ext cx="11951496" cy="1690688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Temptation in the Wilderness:  The Mount of Temptation Monastery west of Jericho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" r="22678"/>
          <a:stretch/>
        </p:blipFill>
        <p:spPr>
          <a:xfrm>
            <a:off x="102067" y="2019079"/>
            <a:ext cx="5520136" cy="4759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0407"/>
          <a:stretch/>
        </p:blipFill>
        <p:spPr>
          <a:xfrm>
            <a:off x="5660548" y="2019079"/>
            <a:ext cx="6393015" cy="475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65" y="2"/>
            <a:ext cx="12134335" cy="66169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The Byzantine Period (A.D. 325-650):  “The Desert A City”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06" y="571080"/>
            <a:ext cx="11015651" cy="61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17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31" y="1399592"/>
            <a:ext cx="7053942" cy="529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4" y="3527749"/>
            <a:ext cx="4762500" cy="316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2" y="302896"/>
            <a:ext cx="4689022" cy="312205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84964" y="107093"/>
            <a:ext cx="7307035" cy="1186248"/>
          </a:xfrm>
        </p:spPr>
        <p:txBody>
          <a:bodyPr>
            <a:normAutofit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Saint George Monastery </a:t>
            </a:r>
            <a:r>
              <a:rPr lang="en-US" sz="2000" dirty="0">
                <a:latin typeface="Berlin Sans FB" panose="020E0602020502020306" pitchFamily="34" charset="0"/>
              </a:rPr>
              <a:t>(ca. AD 480)</a:t>
            </a:r>
          </a:p>
        </p:txBody>
      </p:sp>
    </p:spTree>
    <p:extLst>
      <p:ext uri="{BB962C8B-B14F-4D97-AF65-F5344CB8AC3E}">
        <p14:creationId xmlns:p14="http://schemas.microsoft.com/office/powerpoint/2010/main" val="192546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2788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Jericho:  The Oldest and Lowest City on Earth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9450"/>
          <a:stretch/>
        </p:blipFill>
        <p:spPr>
          <a:xfrm>
            <a:off x="4132035" y="1963024"/>
            <a:ext cx="7993380" cy="4828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5" y="1963023"/>
            <a:ext cx="3925776" cy="2449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86" y="4546834"/>
            <a:ext cx="3877995" cy="224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8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4" y="1"/>
            <a:ext cx="9288640" cy="788564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Ancient Jericho:  Tell </a:t>
            </a:r>
            <a:r>
              <a:rPr lang="en-US" dirty="0" err="1">
                <a:latin typeface="Berlin Sans FB" panose="020E0602020502020306" pitchFamily="34" charset="0"/>
              </a:rPr>
              <a:t>es</a:t>
            </a:r>
            <a:r>
              <a:rPr lang="en-US" dirty="0">
                <a:latin typeface="Berlin Sans FB" panose="020E0602020502020306" pitchFamily="34" charset="0"/>
              </a:rPr>
              <a:t> Sultan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307" y="1793325"/>
            <a:ext cx="5017909" cy="5009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2" y="1793325"/>
            <a:ext cx="6945582" cy="5009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727" y="63620"/>
            <a:ext cx="2593489" cy="16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24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84</Words>
  <Application>Microsoft Office PowerPoint</Application>
  <PresentationFormat>Widescreen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Office Theme</vt:lpstr>
      <vt:lpstr>Khirbet Qumran:  The Settlement of the DSS</vt:lpstr>
      <vt:lpstr>New Testament En Gedi</vt:lpstr>
      <vt:lpstr>Masada:  Fortress of Herod the Great</vt:lpstr>
      <vt:lpstr>PowerPoint Presentation</vt:lpstr>
      <vt:lpstr>Temptation in the Wilderness:  The Mount of Temptation Monastery west of Jericho</vt:lpstr>
      <vt:lpstr>The Byzantine Period (A.D. 325-650):  “The Desert A City”</vt:lpstr>
      <vt:lpstr>Saint George Monastery (ca. AD 480)</vt:lpstr>
      <vt:lpstr>Jericho:  The Oldest and Lowest City on Earth</vt:lpstr>
      <vt:lpstr>Ancient Jericho:  Tell es Sultan</vt:lpstr>
      <vt:lpstr>New Testament Jericho:  Herod’s Palace and the Sycamore Tree of Zacchaeus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Hudon</dc:creator>
  <cp:lastModifiedBy>Ted</cp:lastModifiedBy>
  <cp:revision>39</cp:revision>
  <dcterms:created xsi:type="dcterms:W3CDTF">2017-01-24T16:29:05Z</dcterms:created>
  <dcterms:modified xsi:type="dcterms:W3CDTF">2023-08-20T18:47:45Z</dcterms:modified>
</cp:coreProperties>
</file>