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304" r:id="rId3"/>
    <p:sldId id="305" r:id="rId4"/>
    <p:sldId id="306" r:id="rId5"/>
    <p:sldId id="277" r:id="rId6"/>
    <p:sldId id="267" r:id="rId7"/>
    <p:sldId id="307" r:id="rId8"/>
    <p:sldId id="308" r:id="rId9"/>
    <p:sldId id="312" r:id="rId10"/>
    <p:sldId id="309" r:id="rId11"/>
    <p:sldId id="310" r:id="rId12"/>
    <p:sldId id="313" r:id="rId13"/>
    <p:sldId id="311" r:id="rId14"/>
    <p:sldId id="264" r:id="rId15"/>
    <p:sldId id="274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7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5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6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42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96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4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60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2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66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47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38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78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6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46246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Mount of Beatitudes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38" y="1609530"/>
            <a:ext cx="6910874" cy="51831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870" y="1606664"/>
            <a:ext cx="4741506" cy="518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74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8761445" cy="811762"/>
          </a:xfrm>
        </p:spPr>
        <p:txBody>
          <a:bodyPr/>
          <a:lstStyle/>
          <a:p>
            <a:pPr algn="ctr"/>
            <a:r>
              <a:rPr lang="en-US" dirty="0" err="1">
                <a:latin typeface="Berlin Sans FB" panose="020E0602020502020306" pitchFamily="34" charset="0"/>
              </a:rPr>
              <a:t>Jezreel</a:t>
            </a:r>
            <a:r>
              <a:rPr lang="en-US" dirty="0">
                <a:latin typeface="Berlin Sans FB" panose="020E0602020502020306" pitchFamily="34" charset="0"/>
              </a:rPr>
              <a:t>:  A Fortified Royal Center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46" y="811764"/>
            <a:ext cx="8478165" cy="59529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9509" y="197174"/>
            <a:ext cx="3101721" cy="20316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0774" y="4619539"/>
            <a:ext cx="3110456" cy="2068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9509" y="2414363"/>
            <a:ext cx="3139296" cy="201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51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5" y="242597"/>
            <a:ext cx="5859625" cy="1931436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Spring of </a:t>
            </a:r>
            <a:r>
              <a:rPr lang="en-US" dirty="0" err="1">
                <a:latin typeface="Berlin Sans FB" panose="020E0602020502020306" pitchFamily="34" charset="0"/>
              </a:rPr>
              <a:t>Harod</a:t>
            </a:r>
            <a:r>
              <a:rPr lang="en-US" dirty="0">
                <a:latin typeface="Berlin Sans FB" panose="020E0602020502020306" pitchFamily="34" charset="0"/>
              </a:rPr>
              <a:t> (Judges 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834" y="2873840"/>
            <a:ext cx="5990254" cy="3898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633" y="126726"/>
            <a:ext cx="3960455" cy="26421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75" y="2373143"/>
            <a:ext cx="5859625" cy="4399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834" y="149602"/>
            <a:ext cx="1964484" cy="261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91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188" y="89808"/>
            <a:ext cx="8742780" cy="6557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9713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Mount </a:t>
            </a:r>
            <a:r>
              <a:rPr lang="en-US" dirty="0" err="1">
                <a:latin typeface="Berlin Sans FB" panose="020E0602020502020306" pitchFamily="34" charset="0"/>
              </a:rPr>
              <a:t>Gilboa</a:t>
            </a:r>
            <a:endParaRPr lang="en-US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42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7746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Beth </a:t>
            </a:r>
            <a:r>
              <a:rPr lang="en-US" dirty="0" err="1">
                <a:latin typeface="Berlin Sans FB" panose="020E0602020502020306" pitchFamily="34" charset="0"/>
              </a:rPr>
              <a:t>She’an</a:t>
            </a:r>
            <a:r>
              <a:rPr lang="en-US" dirty="0">
                <a:latin typeface="Berlin Sans FB" panose="020E0602020502020306" pitchFamily="34" charset="0"/>
              </a:rPr>
              <a:t> (</a:t>
            </a:r>
            <a:r>
              <a:rPr lang="en-US" dirty="0" err="1">
                <a:latin typeface="Berlin Sans FB" panose="020E0602020502020306" pitchFamily="34" charset="0"/>
              </a:rPr>
              <a:t>Scythopolis</a:t>
            </a:r>
            <a:r>
              <a:rPr lang="en-US" dirty="0">
                <a:latin typeface="Berlin Sans FB" panose="020E0602020502020306" pitchFamily="34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939" y="810468"/>
            <a:ext cx="7256397" cy="59460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4" y="3275045"/>
            <a:ext cx="4641980" cy="3481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7911" b="5898"/>
          <a:stretch/>
        </p:blipFill>
        <p:spPr>
          <a:xfrm>
            <a:off x="319573" y="810468"/>
            <a:ext cx="4142793" cy="236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0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90" y="4749905"/>
            <a:ext cx="4751395" cy="1954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847" y="2473979"/>
            <a:ext cx="3718882" cy="39627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250" y="2473979"/>
            <a:ext cx="2633700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43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5" y="471487"/>
            <a:ext cx="859155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78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43" y="54682"/>
            <a:ext cx="10582057" cy="680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11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89" y="80261"/>
            <a:ext cx="11131421" cy="66636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58415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Plain of Ginossar</a:t>
            </a:r>
          </a:p>
        </p:txBody>
      </p:sp>
    </p:spTree>
    <p:extLst>
      <p:ext uri="{BB962C8B-B14F-4D97-AF65-F5344CB8AC3E}">
        <p14:creationId xmlns:p14="http://schemas.microsoft.com/office/powerpoint/2010/main" val="443287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5697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Dan and </a:t>
            </a:r>
            <a:r>
              <a:rPr lang="en-US" dirty="0" err="1">
                <a:latin typeface="Berlin Sans FB" panose="020E0602020502020306" pitchFamily="34" charset="0"/>
              </a:rPr>
              <a:t>Hazor</a:t>
            </a:r>
            <a:endParaRPr lang="en-US" dirty="0">
              <a:latin typeface="Berlin Sans FB" panose="020E0602020502020306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06" y="2295332"/>
            <a:ext cx="5959148" cy="44693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507" y="2295331"/>
            <a:ext cx="5959148" cy="446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85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73019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Mount Hermon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245" y="918028"/>
            <a:ext cx="8658808" cy="577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07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42" y="175889"/>
            <a:ext cx="11960621" cy="64946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</a:t>
            </a:r>
            <a:r>
              <a:rPr lang="en-US" dirty="0" err="1">
                <a:latin typeface="Berlin Sans FB" panose="020E0602020502020306" pitchFamily="34" charset="0"/>
              </a:rPr>
              <a:t>Jezreel</a:t>
            </a:r>
            <a:r>
              <a:rPr lang="en-US" dirty="0">
                <a:latin typeface="Berlin Sans FB" panose="020E0602020502020306" pitchFamily="34" charset="0"/>
              </a:rPr>
              <a:t> Valley (Armageddon)</a:t>
            </a:r>
          </a:p>
        </p:txBody>
      </p:sp>
    </p:spTree>
    <p:extLst>
      <p:ext uri="{BB962C8B-B14F-4D97-AF65-F5344CB8AC3E}">
        <p14:creationId xmlns:p14="http://schemas.microsoft.com/office/powerpoint/2010/main" val="3579789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9" y="1"/>
            <a:ext cx="11917792" cy="942391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</a:t>
            </a:r>
            <a:r>
              <a:rPr lang="en-US" dirty="0" err="1">
                <a:latin typeface="Berlin Sans FB" panose="020E0602020502020306" pitchFamily="34" charset="0"/>
              </a:rPr>
              <a:t>Jezreel</a:t>
            </a:r>
            <a:r>
              <a:rPr lang="en-US" dirty="0">
                <a:latin typeface="Berlin Sans FB" panose="020E0602020502020306" pitchFamily="34" charset="0"/>
              </a:rPr>
              <a:t> Valley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330" y="942392"/>
            <a:ext cx="7586307" cy="568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88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54054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Mount Tabor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229" y="854788"/>
            <a:ext cx="8808874" cy="587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85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930" y="139475"/>
            <a:ext cx="8854752" cy="66410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7705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Mount Carmel</a:t>
            </a:r>
          </a:p>
        </p:txBody>
      </p:sp>
    </p:spTree>
    <p:extLst>
      <p:ext uri="{BB962C8B-B14F-4D97-AF65-F5344CB8AC3E}">
        <p14:creationId xmlns:p14="http://schemas.microsoft.com/office/powerpoint/2010/main" val="2520878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06" y="74645"/>
            <a:ext cx="8357118" cy="1371601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Mount Carmel and Elijah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06" y="1527791"/>
            <a:ext cx="8357118" cy="51774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4162" y="1541818"/>
            <a:ext cx="3445205" cy="516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39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1479</TotalTime>
  <Words>51</Words>
  <Application>Microsoft Office PowerPoint</Application>
  <PresentationFormat>Widescreen</PresentationFormat>
  <Paragraphs>13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Berlin Sans FB</vt:lpstr>
      <vt:lpstr>Calibri</vt:lpstr>
      <vt:lpstr>Calibri Light</vt:lpstr>
      <vt:lpstr>Office Theme</vt:lpstr>
      <vt:lpstr>The Mount of Beatitudes</vt:lpstr>
      <vt:lpstr>The Plain of Ginossar</vt:lpstr>
      <vt:lpstr>Dan and Hazor</vt:lpstr>
      <vt:lpstr>Mount Hermon</vt:lpstr>
      <vt:lpstr>The Jezreel Valley (Armageddon)</vt:lpstr>
      <vt:lpstr>The Jezreel Valley</vt:lpstr>
      <vt:lpstr>Mount Tabor</vt:lpstr>
      <vt:lpstr>Mount Carmel</vt:lpstr>
      <vt:lpstr>Mount Carmel and Elijah</vt:lpstr>
      <vt:lpstr>Jezreel:  A Fortified Royal Center</vt:lpstr>
      <vt:lpstr>The Spring of Harod (Judges 7)</vt:lpstr>
      <vt:lpstr>Mount Gilboa</vt:lpstr>
      <vt:lpstr>Beth She’an (Scythopolis)</vt:lpstr>
      <vt:lpstr>PowerPoint Presentation</vt:lpstr>
      <vt:lpstr>PowerPoint Presentation</vt:lpstr>
      <vt:lpstr>PowerPoint Presentation</vt:lpstr>
    </vt:vector>
  </TitlesOfParts>
  <Company>Andrews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BIBL 350</dc:title>
  <dc:creator>Jeff Hudon</dc:creator>
  <cp:lastModifiedBy>Ted</cp:lastModifiedBy>
  <cp:revision>47</cp:revision>
  <dcterms:created xsi:type="dcterms:W3CDTF">2017-01-10T19:34:26Z</dcterms:created>
  <dcterms:modified xsi:type="dcterms:W3CDTF">2023-08-20T18:03:51Z</dcterms:modified>
</cp:coreProperties>
</file>