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89" r:id="rId4"/>
    <p:sldId id="299" r:id="rId5"/>
    <p:sldId id="298" r:id="rId6"/>
    <p:sldId id="300" r:id="rId7"/>
    <p:sldId id="301" r:id="rId8"/>
    <p:sldId id="302" r:id="rId9"/>
    <p:sldId id="291" r:id="rId10"/>
    <p:sldId id="3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573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Cana (John 2:1-9)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9817"/>
          <a:stretch/>
        </p:blipFill>
        <p:spPr>
          <a:xfrm>
            <a:off x="398928" y="895739"/>
            <a:ext cx="11167437" cy="58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624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Mount of Beatitudes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8" y="1609530"/>
            <a:ext cx="6910874" cy="5183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870" y="1606664"/>
            <a:ext cx="4741506" cy="51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7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07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Safed (</a:t>
            </a:r>
            <a:r>
              <a:rPr lang="en-US" dirty="0" err="1">
                <a:latin typeface="Berlin Sans FB" panose="020E0602020502020306" pitchFamily="34" charset="0"/>
              </a:rPr>
              <a:t>Zefat</a:t>
            </a:r>
            <a:r>
              <a:rPr lang="en-US" dirty="0">
                <a:latin typeface="Berlin Sans FB" panose="020E0602020502020306" pitchFamily="34" charset="0"/>
              </a:rPr>
              <a:t>):  Rabbinical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64" y="774441"/>
            <a:ext cx="8967884" cy="59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35" y="214604"/>
            <a:ext cx="9432580" cy="65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2" y="1212980"/>
            <a:ext cx="7637177" cy="5572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440" y="1212980"/>
            <a:ext cx="4270421" cy="55725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261" y="1"/>
            <a:ext cx="11996599" cy="105435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Great Rift Valley</a:t>
            </a:r>
          </a:p>
        </p:txBody>
      </p:sp>
    </p:spTree>
    <p:extLst>
      <p:ext uri="{BB962C8B-B14F-4D97-AF65-F5344CB8AC3E}">
        <p14:creationId xmlns:p14="http://schemas.microsoft.com/office/powerpoint/2010/main" val="159518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837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Sea of Galilee in Context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3" y="1092520"/>
            <a:ext cx="3746823" cy="5637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449" y="1064763"/>
            <a:ext cx="8032685" cy="56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Relief Maps of the Golan and the Sea of Galilee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1781740"/>
            <a:ext cx="4678719" cy="5005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6" y="1819469"/>
            <a:ext cx="7127166" cy="49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66" y="67575"/>
            <a:ext cx="3136079" cy="320280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Hula Basin and Lake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559" y="3410921"/>
            <a:ext cx="5949820" cy="334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" y="3424334"/>
            <a:ext cx="5925975" cy="3333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567" y="67574"/>
            <a:ext cx="3691812" cy="3235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779" y="67574"/>
            <a:ext cx="4894954" cy="32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1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8140"/>
            <a:ext cx="10114384" cy="668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Sea of Galilee (Yam Kinneret)</a:t>
            </a:r>
          </a:p>
        </p:txBody>
      </p:sp>
    </p:spTree>
    <p:extLst>
      <p:ext uri="{BB962C8B-B14F-4D97-AF65-F5344CB8AC3E}">
        <p14:creationId xmlns:p14="http://schemas.microsoft.com/office/powerpoint/2010/main" val="340451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2905046"/>
            <a:ext cx="10721845" cy="3880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76" y="126352"/>
            <a:ext cx="9525000" cy="270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293" r="7954"/>
          <a:stretch/>
        </p:blipFill>
        <p:spPr>
          <a:xfrm>
            <a:off x="96449" y="126352"/>
            <a:ext cx="2450808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40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48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Cana (John 2:1-9)</vt:lpstr>
      <vt:lpstr>Safed (Zefat):  Rabbinical Center</vt:lpstr>
      <vt:lpstr>PowerPoint Presentation</vt:lpstr>
      <vt:lpstr>The Great Rift Valley</vt:lpstr>
      <vt:lpstr>The Sea of Galilee in Context</vt:lpstr>
      <vt:lpstr>Relief Maps of the Golan and the Sea of Galilee</vt:lpstr>
      <vt:lpstr>The Hula Basin and Lake</vt:lpstr>
      <vt:lpstr>The Sea of Galilee (Yam Kinneret)</vt:lpstr>
      <vt:lpstr>PowerPoint Presentation</vt:lpstr>
      <vt:lpstr>The Mount of Beatitudes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BIBL 350</dc:title>
  <dc:creator>Jeff Hudon</dc:creator>
  <cp:lastModifiedBy>Ted</cp:lastModifiedBy>
  <cp:revision>47</cp:revision>
  <dcterms:created xsi:type="dcterms:W3CDTF">2017-01-10T19:34:26Z</dcterms:created>
  <dcterms:modified xsi:type="dcterms:W3CDTF">2023-08-20T18:14:12Z</dcterms:modified>
</cp:coreProperties>
</file>