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6" r:id="rId10"/>
    <p:sldId id="269" r:id="rId11"/>
    <p:sldId id="263" r:id="rId12"/>
    <p:sldId id="265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26" autoAdjust="0"/>
  </p:normalViewPr>
  <p:slideViewPr>
    <p:cSldViewPr>
      <p:cViewPr varScale="1">
        <p:scale>
          <a:sx n="107" d="100"/>
          <a:sy n="107" d="100"/>
        </p:scale>
        <p:origin x="173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B59E1DC-3D83-1D47-95F6-09934A0562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970069-FA64-3330-0F85-50D510F4A33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3FF905A-894E-4870-9404-13EADC42BAA7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7B05E59-6905-15B4-F528-6C590B981C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3EE46B9-BBA1-351E-5095-10BABD793E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7E2C8-CCEC-4B22-E133-4A550EA6F38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B7FFA0-576C-894A-7D66-7F3F1027F0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F24E59-62BC-4A83-B1A6-FE37A321B7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246EA3AC-A230-08F0-B877-09CD4027B2B6}"/>
              </a:ext>
            </a:extLst>
          </p:cNvPr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>
              <a:gd name="T0" fmla="*/ 2147483646 w 1429"/>
              <a:gd name="T1" fmla="*/ 2147483646 h 1707"/>
              <a:gd name="T2" fmla="*/ 2147483646 w 1429"/>
              <a:gd name="T3" fmla="*/ 2147483646 h 1707"/>
              <a:gd name="T4" fmla="*/ 2147483646 w 1429"/>
              <a:gd name="T5" fmla="*/ 0 h 1707"/>
              <a:gd name="T6" fmla="*/ 2147483646 w 1429"/>
              <a:gd name="T7" fmla="*/ 2147483646 h 1707"/>
              <a:gd name="T8" fmla="*/ 2147483646 w 1429"/>
              <a:gd name="T9" fmla="*/ 2147483646 h 1707"/>
              <a:gd name="T10" fmla="*/ 2147483646 w 1429"/>
              <a:gd name="T11" fmla="*/ 2147483646 h 1707"/>
              <a:gd name="T12" fmla="*/ 2147483646 w 1429"/>
              <a:gd name="T13" fmla="*/ 2147483646 h 1707"/>
              <a:gd name="T14" fmla="*/ 2147483646 w 1429"/>
              <a:gd name="T15" fmla="*/ 2147483646 h 1707"/>
              <a:gd name="T16" fmla="*/ 2147483646 w 1429"/>
              <a:gd name="T17" fmla="*/ 2147483646 h 1707"/>
              <a:gd name="T18" fmla="*/ 2147483646 w 1429"/>
              <a:gd name="T19" fmla="*/ 2147483646 h 1707"/>
              <a:gd name="T20" fmla="*/ 0 w 1429"/>
              <a:gd name="T21" fmla="*/ 2147483646 h 1707"/>
              <a:gd name="T22" fmla="*/ 0 w 1429"/>
              <a:gd name="T23" fmla="*/ 2147483646 h 1707"/>
              <a:gd name="T24" fmla="*/ 2147483646 w 1429"/>
              <a:gd name="T25" fmla="*/ 2147483646 h 1707"/>
              <a:gd name="T26" fmla="*/ 2147483646 w 1429"/>
              <a:gd name="T27" fmla="*/ 2147483646 h 1707"/>
              <a:gd name="T28" fmla="*/ 2147483646 w 1429"/>
              <a:gd name="T29" fmla="*/ 2147483646 h 1707"/>
              <a:gd name="T30" fmla="*/ 2147483646 w 1429"/>
              <a:gd name="T31" fmla="*/ 2147483646 h 1707"/>
              <a:gd name="T32" fmla="*/ 2147483646 w 1429"/>
              <a:gd name="T33" fmla="*/ 2147483646 h 1707"/>
              <a:gd name="T34" fmla="*/ 2147483646 w 1429"/>
              <a:gd name="T35" fmla="*/ 2147483646 h 1707"/>
              <a:gd name="T36" fmla="*/ 2147483646 w 1429"/>
              <a:gd name="T37" fmla="*/ 2147483646 h 1707"/>
              <a:gd name="T38" fmla="*/ 2147483646 w 1429"/>
              <a:gd name="T39" fmla="*/ 2147483646 h 1707"/>
              <a:gd name="T40" fmla="*/ 2147483646 w 1429"/>
              <a:gd name="T41" fmla="*/ 2147483646 h 1707"/>
              <a:gd name="T42" fmla="*/ 2147483646 w 1429"/>
              <a:gd name="T43" fmla="*/ 2147483646 h 1707"/>
              <a:gd name="T44" fmla="*/ 2147483646 w 1429"/>
              <a:gd name="T45" fmla="*/ 2147483646 h 1707"/>
              <a:gd name="T46" fmla="*/ 2147483646 w 1429"/>
              <a:gd name="T47" fmla="*/ 2147483646 h 1707"/>
              <a:gd name="T48" fmla="*/ 2147483646 w 1429"/>
              <a:gd name="T49" fmla="*/ 2147483646 h 1707"/>
              <a:gd name="T50" fmla="*/ 2147483646 w 1429"/>
              <a:gd name="T51" fmla="*/ 2147483646 h 1707"/>
              <a:gd name="T52" fmla="*/ 2147483646 w 1429"/>
              <a:gd name="T53" fmla="*/ 2147483646 h 1707"/>
              <a:gd name="T54" fmla="*/ 2147483646 w 1429"/>
              <a:gd name="T55" fmla="*/ 2147483646 h 1707"/>
              <a:gd name="T56" fmla="*/ 2147483646 w 1429"/>
              <a:gd name="T57" fmla="*/ 2147483646 h 1707"/>
              <a:gd name="T58" fmla="*/ 2147483646 w 1429"/>
              <a:gd name="T59" fmla="*/ 2147483646 h 1707"/>
              <a:gd name="T60" fmla="*/ 2147483646 w 1429"/>
              <a:gd name="T61" fmla="*/ 2147483646 h 1707"/>
              <a:gd name="T62" fmla="*/ 2147483646 w 1429"/>
              <a:gd name="T63" fmla="*/ 2147483646 h 1707"/>
              <a:gd name="T64" fmla="*/ 2147483646 w 1429"/>
              <a:gd name="T65" fmla="*/ 2147483646 h 1707"/>
              <a:gd name="T66" fmla="*/ 2147483646 w 1429"/>
              <a:gd name="T67" fmla="*/ 2147483646 h 1707"/>
              <a:gd name="T68" fmla="*/ 2147483646 w 1429"/>
              <a:gd name="T69" fmla="*/ 2147483646 h 1707"/>
              <a:gd name="T70" fmla="*/ 2147483646 w 1429"/>
              <a:gd name="T71" fmla="*/ 2147483646 h 1707"/>
              <a:gd name="T72" fmla="*/ 2147483646 w 1429"/>
              <a:gd name="T73" fmla="*/ 2147483646 h 1707"/>
              <a:gd name="T74" fmla="*/ 2147483646 w 1429"/>
              <a:gd name="T75" fmla="*/ 2147483646 h 1707"/>
              <a:gd name="T76" fmla="*/ 2147483646 w 1429"/>
              <a:gd name="T77" fmla="*/ 2147483646 h 1707"/>
              <a:gd name="T78" fmla="*/ 2147483646 w 1429"/>
              <a:gd name="T79" fmla="*/ 2147483646 h 1707"/>
              <a:gd name="T80" fmla="*/ 2147483646 w 1429"/>
              <a:gd name="T81" fmla="*/ 2147483646 h 170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6596F5BE-8CFD-23C0-A4E6-0CBA2785F30C}"/>
              </a:ext>
            </a:extLst>
          </p:cNvPr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>
              <a:gd name="T0" fmla="*/ 2147483646 w 528"/>
              <a:gd name="T1" fmla="*/ 2147483646 h 496"/>
              <a:gd name="T2" fmla="*/ 2147483646 w 528"/>
              <a:gd name="T3" fmla="*/ 2147483646 h 496"/>
              <a:gd name="T4" fmla="*/ 2147483646 w 528"/>
              <a:gd name="T5" fmla="*/ 0 h 496"/>
              <a:gd name="T6" fmla="*/ 2147483646 w 528"/>
              <a:gd name="T7" fmla="*/ 0 h 496"/>
              <a:gd name="T8" fmla="*/ 2147483646 w 528"/>
              <a:gd name="T9" fmla="*/ 2147483646 h 496"/>
              <a:gd name="T10" fmla="*/ 2147483646 w 528"/>
              <a:gd name="T11" fmla="*/ 2147483646 h 496"/>
              <a:gd name="T12" fmla="*/ 2147483646 w 528"/>
              <a:gd name="T13" fmla="*/ 0 h 496"/>
              <a:gd name="T14" fmla="*/ 2147483646 w 528"/>
              <a:gd name="T15" fmla="*/ 2147483646 h 496"/>
              <a:gd name="T16" fmla="*/ 2147483646 w 528"/>
              <a:gd name="T17" fmla="*/ 2147483646 h 496"/>
              <a:gd name="T18" fmla="*/ 2147483646 w 528"/>
              <a:gd name="T19" fmla="*/ 2147483646 h 496"/>
              <a:gd name="T20" fmla="*/ 2147483646 w 528"/>
              <a:gd name="T21" fmla="*/ 2147483646 h 496"/>
              <a:gd name="T22" fmla="*/ 2147483646 w 528"/>
              <a:gd name="T23" fmla="*/ 2147483646 h 496"/>
              <a:gd name="T24" fmla="*/ 2147483646 w 528"/>
              <a:gd name="T25" fmla="*/ 2147483646 h 496"/>
              <a:gd name="T26" fmla="*/ 2147483646 w 528"/>
              <a:gd name="T27" fmla="*/ 2147483646 h 496"/>
              <a:gd name="T28" fmla="*/ 2147483646 w 528"/>
              <a:gd name="T29" fmla="*/ 2147483646 h 496"/>
              <a:gd name="T30" fmla="*/ 0 w 528"/>
              <a:gd name="T31" fmla="*/ 2147483646 h 496"/>
              <a:gd name="T32" fmla="*/ 2147483646 w 528"/>
              <a:gd name="T33" fmla="*/ 2147483646 h 496"/>
              <a:gd name="T34" fmla="*/ 2147483646 w 528"/>
              <a:gd name="T35" fmla="*/ 2147483646 h 496"/>
              <a:gd name="T36" fmla="*/ 2147483646 w 528"/>
              <a:gd name="T37" fmla="*/ 2147483646 h 496"/>
              <a:gd name="T38" fmla="*/ 2147483646 w 528"/>
              <a:gd name="T39" fmla="*/ 2147483646 h 496"/>
              <a:gd name="T40" fmla="*/ 2147483646 w 528"/>
              <a:gd name="T41" fmla="*/ 2147483646 h 496"/>
              <a:gd name="T42" fmla="*/ 2147483646 w 528"/>
              <a:gd name="T43" fmla="*/ 2147483646 h 496"/>
              <a:gd name="T44" fmla="*/ 2147483646 w 528"/>
              <a:gd name="T45" fmla="*/ 2147483646 h 496"/>
              <a:gd name="T46" fmla="*/ 2147483646 w 528"/>
              <a:gd name="T47" fmla="*/ 2147483646 h 496"/>
              <a:gd name="T48" fmla="*/ 2147483646 w 528"/>
              <a:gd name="T49" fmla="*/ 2147483646 h 496"/>
              <a:gd name="T50" fmla="*/ 2147483646 w 528"/>
              <a:gd name="T51" fmla="*/ 2147483646 h 496"/>
              <a:gd name="T52" fmla="*/ 2147483646 w 528"/>
              <a:gd name="T53" fmla="*/ 2147483646 h 496"/>
              <a:gd name="T54" fmla="*/ 2147483646 w 528"/>
              <a:gd name="T55" fmla="*/ 2147483646 h 496"/>
              <a:gd name="T56" fmla="*/ 2147483646 w 528"/>
              <a:gd name="T57" fmla="*/ 2147483646 h 496"/>
              <a:gd name="T58" fmla="*/ 2147483646 w 528"/>
              <a:gd name="T59" fmla="*/ 2147483646 h 496"/>
              <a:gd name="T60" fmla="*/ 2147483646 w 528"/>
              <a:gd name="T61" fmla="*/ 2147483646 h 496"/>
              <a:gd name="T62" fmla="*/ 2147483646 w 528"/>
              <a:gd name="T63" fmla="*/ 2147483646 h 496"/>
              <a:gd name="T64" fmla="*/ 2147483646 w 528"/>
              <a:gd name="T65" fmla="*/ 2147483646 h 496"/>
              <a:gd name="T66" fmla="*/ 2147483646 w 528"/>
              <a:gd name="T67" fmla="*/ 2147483646 h 496"/>
              <a:gd name="T68" fmla="*/ 2147483646 w 528"/>
              <a:gd name="T69" fmla="*/ 2147483646 h 496"/>
              <a:gd name="T70" fmla="*/ 2147483646 w 528"/>
              <a:gd name="T71" fmla="*/ 2147483646 h 496"/>
              <a:gd name="T72" fmla="*/ 2147483646 w 528"/>
              <a:gd name="T73" fmla="*/ 2147483646 h 496"/>
              <a:gd name="T74" fmla="*/ 2147483646 w 528"/>
              <a:gd name="T75" fmla="*/ 2147483646 h 496"/>
              <a:gd name="T76" fmla="*/ 2147483646 w 528"/>
              <a:gd name="T77" fmla="*/ 2147483646 h 496"/>
              <a:gd name="T78" fmla="*/ 2147483646 w 528"/>
              <a:gd name="T79" fmla="*/ 2147483646 h 496"/>
              <a:gd name="T80" fmla="*/ 2147483646 w 528"/>
              <a:gd name="T81" fmla="*/ 2147483646 h 496"/>
              <a:gd name="T82" fmla="*/ 2147483646 w 528"/>
              <a:gd name="T83" fmla="*/ 2147483646 h 496"/>
              <a:gd name="T84" fmla="*/ 2147483646 w 528"/>
              <a:gd name="T85" fmla="*/ 2147483646 h 496"/>
              <a:gd name="T86" fmla="*/ 2147483646 w 528"/>
              <a:gd name="T87" fmla="*/ 2147483646 h 496"/>
              <a:gd name="T88" fmla="*/ 2147483646 w 528"/>
              <a:gd name="T89" fmla="*/ 2147483646 h 496"/>
              <a:gd name="T90" fmla="*/ 2147483646 w 528"/>
              <a:gd name="T91" fmla="*/ 2147483646 h 496"/>
              <a:gd name="T92" fmla="*/ 2147483646 w 528"/>
              <a:gd name="T93" fmla="*/ 2147483646 h 496"/>
              <a:gd name="T94" fmla="*/ 2147483646 w 528"/>
              <a:gd name="T95" fmla="*/ 0 h 496"/>
              <a:gd name="T96" fmla="*/ 2147483646 w 528"/>
              <a:gd name="T97" fmla="*/ 2147483646 h 4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0DEFA6E6-62E2-A950-73AE-E82E5EAC0FB9}"/>
              </a:ext>
            </a:extLst>
          </p:cNvPr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9455A6FF-2195-B8A0-7633-ED929ADEBEF3}"/>
              </a:ext>
            </a:extLst>
          </p:cNvPr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730A42C0-7CE5-FD79-3EEE-0BEC57634A45}"/>
              </a:ext>
            </a:extLst>
          </p:cNvPr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>
              <a:gd name="T0" fmla="*/ 2147483646 w 2153"/>
              <a:gd name="T1" fmla="*/ 2147483646 h 1321"/>
              <a:gd name="T2" fmla="*/ 2147483646 w 2153"/>
              <a:gd name="T3" fmla="*/ 2147483646 h 1321"/>
              <a:gd name="T4" fmla="*/ 2147483646 w 2153"/>
              <a:gd name="T5" fmla="*/ 0 h 1321"/>
              <a:gd name="T6" fmla="*/ 2147483646 w 2153"/>
              <a:gd name="T7" fmla="*/ 2147483646 h 1321"/>
              <a:gd name="T8" fmla="*/ 2147483646 w 2153"/>
              <a:gd name="T9" fmla="*/ 2147483646 h 1321"/>
              <a:gd name="T10" fmla="*/ 2147483646 w 2153"/>
              <a:gd name="T11" fmla="*/ 2147483646 h 1321"/>
              <a:gd name="T12" fmla="*/ 2147483646 w 2153"/>
              <a:gd name="T13" fmla="*/ 2147483646 h 1321"/>
              <a:gd name="T14" fmla="*/ 2147483646 w 2153"/>
              <a:gd name="T15" fmla="*/ 2147483646 h 1321"/>
              <a:gd name="T16" fmla="*/ 2147483646 w 2153"/>
              <a:gd name="T17" fmla="*/ 2147483646 h 1321"/>
              <a:gd name="T18" fmla="*/ 2147483646 w 2153"/>
              <a:gd name="T19" fmla="*/ 2147483646 h 1321"/>
              <a:gd name="T20" fmla="*/ 2147483646 w 2153"/>
              <a:gd name="T21" fmla="*/ 2147483646 h 1321"/>
              <a:gd name="T22" fmla="*/ 2147483646 w 2153"/>
              <a:gd name="T23" fmla="*/ 2147483646 h 1321"/>
              <a:gd name="T24" fmla="*/ 2147483646 w 2153"/>
              <a:gd name="T25" fmla="*/ 2147483646 h 1321"/>
              <a:gd name="T26" fmla="*/ 2147483646 w 2153"/>
              <a:gd name="T27" fmla="*/ 2147483646 h 1321"/>
              <a:gd name="T28" fmla="*/ 2147483646 w 2153"/>
              <a:gd name="T29" fmla="*/ 2147483646 h 1321"/>
              <a:gd name="T30" fmla="*/ 0 w 2153"/>
              <a:gd name="T31" fmla="*/ 2147483646 h 1321"/>
              <a:gd name="T32" fmla="*/ 2147483646 w 2153"/>
              <a:gd name="T33" fmla="*/ 2147483646 h 1321"/>
              <a:gd name="T34" fmla="*/ 2147483646 w 2153"/>
              <a:gd name="T35" fmla="*/ 2147483646 h 1321"/>
              <a:gd name="T36" fmla="*/ 2147483646 w 2153"/>
              <a:gd name="T37" fmla="*/ 2147483646 h 1321"/>
              <a:gd name="T38" fmla="*/ 2147483646 w 2153"/>
              <a:gd name="T39" fmla="*/ 2147483646 h 1321"/>
              <a:gd name="T40" fmla="*/ 2147483646 w 2153"/>
              <a:gd name="T41" fmla="*/ 2147483646 h 1321"/>
              <a:gd name="T42" fmla="*/ 2147483646 w 2153"/>
              <a:gd name="T43" fmla="*/ 2147483646 h 1321"/>
              <a:gd name="T44" fmla="*/ 2147483646 w 2153"/>
              <a:gd name="T45" fmla="*/ 2147483646 h 1321"/>
              <a:gd name="T46" fmla="*/ 2147483646 w 2153"/>
              <a:gd name="T47" fmla="*/ 2147483646 h 1321"/>
              <a:gd name="T48" fmla="*/ 2147483646 w 2153"/>
              <a:gd name="T49" fmla="*/ 2147483646 h 1321"/>
              <a:gd name="T50" fmla="*/ 2147483646 w 2153"/>
              <a:gd name="T51" fmla="*/ 2147483646 h 1321"/>
              <a:gd name="T52" fmla="*/ 2147483646 w 2153"/>
              <a:gd name="T53" fmla="*/ 2147483646 h 1321"/>
              <a:gd name="T54" fmla="*/ 2147483646 w 2153"/>
              <a:gd name="T55" fmla="*/ 2147483646 h 1321"/>
              <a:gd name="T56" fmla="*/ 2147483646 w 2153"/>
              <a:gd name="T57" fmla="*/ 2147483646 h 1321"/>
              <a:gd name="T58" fmla="*/ 2147483646 w 2153"/>
              <a:gd name="T59" fmla="*/ 2147483646 h 1321"/>
              <a:gd name="T60" fmla="*/ 2147483646 w 2153"/>
              <a:gd name="T61" fmla="*/ 2147483646 h 132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714150A2-7EF2-E821-68CC-C0A8031B3A08}"/>
              </a:ext>
            </a:extLst>
          </p:cNvPr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8834E86D-4867-BFB7-E67C-FACEF188BE8A}"/>
              </a:ext>
            </a:extLst>
          </p:cNvPr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F8A04C1F-B9BA-0A0E-B314-D40D020C7FDB}"/>
              </a:ext>
            </a:extLst>
          </p:cNvPr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>
              <a:gd name="T0" fmla="*/ 2147483646 w 1265"/>
              <a:gd name="T1" fmla="*/ 0 h 2518"/>
              <a:gd name="T2" fmla="*/ 2147483646 w 1265"/>
              <a:gd name="T3" fmla="*/ 2147483646 h 2518"/>
              <a:gd name="T4" fmla="*/ 2147483646 w 1265"/>
              <a:gd name="T5" fmla="*/ 2147483646 h 2518"/>
              <a:gd name="T6" fmla="*/ 2147483646 w 1265"/>
              <a:gd name="T7" fmla="*/ 2147483646 h 2518"/>
              <a:gd name="T8" fmla="*/ 2147483646 w 1265"/>
              <a:gd name="T9" fmla="*/ 2147483646 h 2518"/>
              <a:gd name="T10" fmla="*/ 2147483646 w 1265"/>
              <a:gd name="T11" fmla="*/ 2147483646 h 2518"/>
              <a:gd name="T12" fmla="*/ 2147483646 w 1265"/>
              <a:gd name="T13" fmla="*/ 2147483646 h 2518"/>
              <a:gd name="T14" fmla="*/ 2147483646 w 1265"/>
              <a:gd name="T15" fmla="*/ 2147483646 h 2518"/>
              <a:gd name="T16" fmla="*/ 2147483646 w 1265"/>
              <a:gd name="T17" fmla="*/ 2147483646 h 2518"/>
              <a:gd name="T18" fmla="*/ 2147483646 w 1265"/>
              <a:gd name="T19" fmla="*/ 2147483646 h 2518"/>
              <a:gd name="T20" fmla="*/ 2147483646 w 1265"/>
              <a:gd name="T21" fmla="*/ 2147483646 h 2518"/>
              <a:gd name="T22" fmla="*/ 2147483646 w 1265"/>
              <a:gd name="T23" fmla="*/ 2147483646 h 2518"/>
              <a:gd name="T24" fmla="*/ 2147483646 w 1265"/>
              <a:gd name="T25" fmla="*/ 2147483646 h 2518"/>
              <a:gd name="T26" fmla="*/ 0 w 1265"/>
              <a:gd name="T27" fmla="*/ 2147483646 h 2518"/>
              <a:gd name="T28" fmla="*/ 2147483646 w 1265"/>
              <a:gd name="T29" fmla="*/ 2147483646 h 2518"/>
              <a:gd name="T30" fmla="*/ 2147483646 w 1265"/>
              <a:gd name="T31" fmla="*/ 2147483646 h 2518"/>
              <a:gd name="T32" fmla="*/ 2147483646 w 1265"/>
              <a:gd name="T33" fmla="*/ 2147483646 h 2518"/>
              <a:gd name="T34" fmla="*/ 2147483646 w 1265"/>
              <a:gd name="T35" fmla="*/ 2147483646 h 2518"/>
              <a:gd name="T36" fmla="*/ 2147483646 w 1265"/>
              <a:gd name="T37" fmla="*/ 2147483646 h 2518"/>
              <a:gd name="T38" fmla="*/ 2147483646 w 1265"/>
              <a:gd name="T39" fmla="*/ 2147483646 h 2518"/>
              <a:gd name="T40" fmla="*/ 2147483646 w 1265"/>
              <a:gd name="T41" fmla="*/ 2147483646 h 2518"/>
              <a:gd name="T42" fmla="*/ 2147483646 w 1265"/>
              <a:gd name="T43" fmla="*/ 2147483646 h 2518"/>
              <a:gd name="T44" fmla="*/ 2147483646 w 1265"/>
              <a:gd name="T45" fmla="*/ 2147483646 h 2518"/>
              <a:gd name="T46" fmla="*/ 2147483646 w 1265"/>
              <a:gd name="T47" fmla="*/ 2147483646 h 2518"/>
              <a:gd name="T48" fmla="*/ 2147483646 w 1265"/>
              <a:gd name="T49" fmla="*/ 2147483646 h 2518"/>
              <a:gd name="T50" fmla="*/ 2147483646 w 1265"/>
              <a:gd name="T51" fmla="*/ 2147483646 h 2518"/>
              <a:gd name="T52" fmla="*/ 2147483646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16E62F9C-E4DE-1B59-243D-0188927EF4D8}"/>
              </a:ext>
            </a:extLst>
          </p:cNvPr>
          <p:cNvSpPr>
            <a:spLocks/>
          </p:cNvSpPr>
          <p:nvPr/>
        </p:nvSpPr>
        <p:spPr bwMode="hidden">
          <a:xfrm rot="16200000">
            <a:off x="3977481" y="-853281"/>
            <a:ext cx="1722438" cy="3429000"/>
          </a:xfrm>
          <a:custGeom>
            <a:avLst/>
            <a:gdLst>
              <a:gd name="T0" fmla="*/ 2147483646 w 1265"/>
              <a:gd name="T1" fmla="*/ 0 h 2518"/>
              <a:gd name="T2" fmla="*/ 2147483646 w 1265"/>
              <a:gd name="T3" fmla="*/ 2147483646 h 2518"/>
              <a:gd name="T4" fmla="*/ 2147483646 w 1265"/>
              <a:gd name="T5" fmla="*/ 2147483646 h 2518"/>
              <a:gd name="T6" fmla="*/ 2147483646 w 1265"/>
              <a:gd name="T7" fmla="*/ 2147483646 h 2518"/>
              <a:gd name="T8" fmla="*/ 2147483646 w 1265"/>
              <a:gd name="T9" fmla="*/ 2147483646 h 2518"/>
              <a:gd name="T10" fmla="*/ 2147483646 w 1265"/>
              <a:gd name="T11" fmla="*/ 2147483646 h 2518"/>
              <a:gd name="T12" fmla="*/ 2147483646 w 1265"/>
              <a:gd name="T13" fmla="*/ 2147483646 h 2518"/>
              <a:gd name="T14" fmla="*/ 2147483646 w 1265"/>
              <a:gd name="T15" fmla="*/ 2147483646 h 2518"/>
              <a:gd name="T16" fmla="*/ 2147483646 w 1265"/>
              <a:gd name="T17" fmla="*/ 2147483646 h 2518"/>
              <a:gd name="T18" fmla="*/ 2147483646 w 1265"/>
              <a:gd name="T19" fmla="*/ 2147483646 h 2518"/>
              <a:gd name="T20" fmla="*/ 2147483646 w 1265"/>
              <a:gd name="T21" fmla="*/ 2147483646 h 2518"/>
              <a:gd name="T22" fmla="*/ 2147483646 w 1265"/>
              <a:gd name="T23" fmla="*/ 2147483646 h 2518"/>
              <a:gd name="T24" fmla="*/ 2147483646 w 1265"/>
              <a:gd name="T25" fmla="*/ 2147483646 h 2518"/>
              <a:gd name="T26" fmla="*/ 0 w 1265"/>
              <a:gd name="T27" fmla="*/ 2147483646 h 2518"/>
              <a:gd name="T28" fmla="*/ 2147483646 w 1265"/>
              <a:gd name="T29" fmla="*/ 2147483646 h 2518"/>
              <a:gd name="T30" fmla="*/ 2147483646 w 1265"/>
              <a:gd name="T31" fmla="*/ 2147483646 h 2518"/>
              <a:gd name="T32" fmla="*/ 2147483646 w 1265"/>
              <a:gd name="T33" fmla="*/ 2147483646 h 2518"/>
              <a:gd name="T34" fmla="*/ 2147483646 w 1265"/>
              <a:gd name="T35" fmla="*/ 2147483646 h 2518"/>
              <a:gd name="T36" fmla="*/ 2147483646 w 1265"/>
              <a:gd name="T37" fmla="*/ 2147483646 h 2518"/>
              <a:gd name="T38" fmla="*/ 2147483646 w 1265"/>
              <a:gd name="T39" fmla="*/ 2147483646 h 2518"/>
              <a:gd name="T40" fmla="*/ 2147483646 w 1265"/>
              <a:gd name="T41" fmla="*/ 2147483646 h 2518"/>
              <a:gd name="T42" fmla="*/ 2147483646 w 1265"/>
              <a:gd name="T43" fmla="*/ 2147483646 h 2518"/>
              <a:gd name="T44" fmla="*/ 2147483646 w 1265"/>
              <a:gd name="T45" fmla="*/ 2147483646 h 2518"/>
              <a:gd name="T46" fmla="*/ 2147483646 w 1265"/>
              <a:gd name="T47" fmla="*/ 2147483646 h 2518"/>
              <a:gd name="T48" fmla="*/ 2147483646 w 1265"/>
              <a:gd name="T49" fmla="*/ 2147483646 h 2518"/>
              <a:gd name="T50" fmla="*/ 2147483646 w 1265"/>
              <a:gd name="T51" fmla="*/ 2147483646 h 2518"/>
              <a:gd name="T52" fmla="*/ 2147483646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11" descr="Facbanna">
            <a:extLst>
              <a:ext uri="{FF2B5EF4-FFF2-40B4-BE49-F238E27FC236}">
                <a16:creationId xmlns:a16="http://schemas.microsoft.com/office/drawing/2014/main" id="{AF81551E-3353-BF85-5A9D-796169889D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15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23B84F0C-0529-0A8B-78C0-B57B234095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36368BE-AE83-6E91-4C41-D4BE729D4B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3CDA6E6F-865F-EAD1-D9DE-895E77E7F1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ED00579-F6CB-44C1-BB6C-3E5E758EAE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858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FA8D94B-81D4-41A2-EB8E-27366B9B16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107696E-09FB-AB3B-8FE1-BB25EDF9F2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CB44D9E8-2B7D-3C94-19D9-6D4793DAAB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45C45-209D-4753-A0AA-83CF89458F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268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46C2CD2-A965-4B25-1357-AF59D336A9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FB0854E-15FD-548B-B6D6-3B5122558D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C6E8FE6-7727-E79B-4489-E4029602E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AA7793-0EB4-47E5-BF33-C62534C98F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058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DC51F65-3EA0-AD20-D0A9-D3F190E403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449DC5F-ECF6-961B-76F5-20EEC28E93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75E5E0AF-06FF-E851-680A-741915BD29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CAB436-3793-4EC7-B200-5BCDC5DA29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25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1DD3D83A-19F4-419C-6B3F-9FF1E6962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DC06D6C-AEA7-01B6-4DB9-9FF0A341EC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E0796E4A-6F4F-33AB-5EE5-2927CB1FD1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6F288-C6C6-46B2-8354-C1DEFA812C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94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3390C0E-6BB5-BADC-9DBA-FA4C012953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F3894697-E50D-A7F5-BC48-678CDA8814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C0D95DAD-19E3-9DF2-69F8-1B54E0A013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8CCC58-88DF-416F-8DA9-FF631DDF06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46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1A96AC3-6CC2-F24A-A2DB-18FC10B2D4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7EBFAB21-36E0-1583-5480-1A4EEAF010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342F87E8-58E5-165A-665E-769AB40516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49FBB-B1DA-4F6E-B97C-E2A067C504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173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34A7B18D-DC0E-EC45-5FFA-CA75F14B0C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4797A0B7-22D0-5001-469E-69E1E3E90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3774F8C9-C679-917F-F633-C2E4C1E074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73FF27-CADC-4822-AB35-8DDC6F7851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930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1B45138B-F992-0463-0913-47250B25C5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4A50DB43-0C22-6356-CDCD-7F00F5347C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54169237-11CD-A69D-6509-D50840607C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5B4887-678E-44D4-9DF3-2314728A7E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975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D566BB38-18CD-6098-5033-F34232D716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D7468C6-23D7-BEC9-AEDC-5F06E4A106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A4E540CC-9633-E612-DF31-3CB1A94B95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767D8-E635-46B6-9A16-9460F11BCA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7082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5DF831B-F9A6-44D1-A87D-483F061F2A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1556BD25-6DC5-6B1C-F946-0C7A917757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2F4948AD-F815-B257-63B1-9D98B500B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CB2D12-AF83-4141-83F4-5C936678F8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51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13CCECC2-E99C-3079-EF8A-5C20F195D388}"/>
              </a:ext>
            </a:extLst>
          </p:cNvPr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>
              <a:gd name="T0" fmla="*/ 2147483646 w 1429"/>
              <a:gd name="T1" fmla="*/ 2147483646 h 1707"/>
              <a:gd name="T2" fmla="*/ 2147483646 w 1429"/>
              <a:gd name="T3" fmla="*/ 2147483646 h 1707"/>
              <a:gd name="T4" fmla="*/ 2147483646 w 1429"/>
              <a:gd name="T5" fmla="*/ 0 h 1707"/>
              <a:gd name="T6" fmla="*/ 2147483646 w 1429"/>
              <a:gd name="T7" fmla="*/ 2147483646 h 1707"/>
              <a:gd name="T8" fmla="*/ 2147483646 w 1429"/>
              <a:gd name="T9" fmla="*/ 2147483646 h 1707"/>
              <a:gd name="T10" fmla="*/ 2147483646 w 1429"/>
              <a:gd name="T11" fmla="*/ 2147483646 h 1707"/>
              <a:gd name="T12" fmla="*/ 2147483646 w 1429"/>
              <a:gd name="T13" fmla="*/ 2147483646 h 1707"/>
              <a:gd name="T14" fmla="*/ 2147483646 w 1429"/>
              <a:gd name="T15" fmla="*/ 2147483646 h 1707"/>
              <a:gd name="T16" fmla="*/ 2147483646 w 1429"/>
              <a:gd name="T17" fmla="*/ 2147483646 h 1707"/>
              <a:gd name="T18" fmla="*/ 2147483646 w 1429"/>
              <a:gd name="T19" fmla="*/ 2147483646 h 1707"/>
              <a:gd name="T20" fmla="*/ 0 w 1429"/>
              <a:gd name="T21" fmla="*/ 2147483646 h 1707"/>
              <a:gd name="T22" fmla="*/ 0 w 1429"/>
              <a:gd name="T23" fmla="*/ 2147483646 h 1707"/>
              <a:gd name="T24" fmla="*/ 2147483646 w 1429"/>
              <a:gd name="T25" fmla="*/ 2147483646 h 1707"/>
              <a:gd name="T26" fmla="*/ 2147483646 w 1429"/>
              <a:gd name="T27" fmla="*/ 2147483646 h 1707"/>
              <a:gd name="T28" fmla="*/ 2147483646 w 1429"/>
              <a:gd name="T29" fmla="*/ 2147483646 h 1707"/>
              <a:gd name="T30" fmla="*/ 2147483646 w 1429"/>
              <a:gd name="T31" fmla="*/ 2147483646 h 1707"/>
              <a:gd name="T32" fmla="*/ 2147483646 w 1429"/>
              <a:gd name="T33" fmla="*/ 2147483646 h 1707"/>
              <a:gd name="T34" fmla="*/ 2147483646 w 1429"/>
              <a:gd name="T35" fmla="*/ 2147483646 h 1707"/>
              <a:gd name="T36" fmla="*/ 2147483646 w 1429"/>
              <a:gd name="T37" fmla="*/ 2147483646 h 1707"/>
              <a:gd name="T38" fmla="*/ 2147483646 w 1429"/>
              <a:gd name="T39" fmla="*/ 2147483646 h 1707"/>
              <a:gd name="T40" fmla="*/ 2147483646 w 1429"/>
              <a:gd name="T41" fmla="*/ 2147483646 h 1707"/>
              <a:gd name="T42" fmla="*/ 2147483646 w 1429"/>
              <a:gd name="T43" fmla="*/ 2147483646 h 1707"/>
              <a:gd name="T44" fmla="*/ 2147483646 w 1429"/>
              <a:gd name="T45" fmla="*/ 2147483646 h 1707"/>
              <a:gd name="T46" fmla="*/ 2147483646 w 1429"/>
              <a:gd name="T47" fmla="*/ 2147483646 h 1707"/>
              <a:gd name="T48" fmla="*/ 2147483646 w 1429"/>
              <a:gd name="T49" fmla="*/ 2147483646 h 1707"/>
              <a:gd name="T50" fmla="*/ 2147483646 w 1429"/>
              <a:gd name="T51" fmla="*/ 2147483646 h 1707"/>
              <a:gd name="T52" fmla="*/ 2147483646 w 1429"/>
              <a:gd name="T53" fmla="*/ 2147483646 h 1707"/>
              <a:gd name="T54" fmla="*/ 2147483646 w 1429"/>
              <a:gd name="T55" fmla="*/ 2147483646 h 1707"/>
              <a:gd name="T56" fmla="*/ 2147483646 w 1429"/>
              <a:gd name="T57" fmla="*/ 2147483646 h 1707"/>
              <a:gd name="T58" fmla="*/ 2147483646 w 1429"/>
              <a:gd name="T59" fmla="*/ 2147483646 h 1707"/>
              <a:gd name="T60" fmla="*/ 2147483646 w 1429"/>
              <a:gd name="T61" fmla="*/ 2147483646 h 1707"/>
              <a:gd name="T62" fmla="*/ 2147483646 w 1429"/>
              <a:gd name="T63" fmla="*/ 2147483646 h 1707"/>
              <a:gd name="T64" fmla="*/ 2147483646 w 1429"/>
              <a:gd name="T65" fmla="*/ 2147483646 h 1707"/>
              <a:gd name="T66" fmla="*/ 2147483646 w 1429"/>
              <a:gd name="T67" fmla="*/ 2147483646 h 1707"/>
              <a:gd name="T68" fmla="*/ 2147483646 w 1429"/>
              <a:gd name="T69" fmla="*/ 2147483646 h 1707"/>
              <a:gd name="T70" fmla="*/ 2147483646 w 1429"/>
              <a:gd name="T71" fmla="*/ 2147483646 h 1707"/>
              <a:gd name="T72" fmla="*/ 2147483646 w 1429"/>
              <a:gd name="T73" fmla="*/ 2147483646 h 1707"/>
              <a:gd name="T74" fmla="*/ 2147483646 w 1429"/>
              <a:gd name="T75" fmla="*/ 2147483646 h 1707"/>
              <a:gd name="T76" fmla="*/ 2147483646 w 1429"/>
              <a:gd name="T77" fmla="*/ 2147483646 h 1707"/>
              <a:gd name="T78" fmla="*/ 2147483646 w 1429"/>
              <a:gd name="T79" fmla="*/ 2147483646 h 1707"/>
              <a:gd name="T80" fmla="*/ 2147483646 w 1429"/>
              <a:gd name="T81" fmla="*/ 2147483646 h 170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Freeform 3">
            <a:extLst>
              <a:ext uri="{FF2B5EF4-FFF2-40B4-BE49-F238E27FC236}">
                <a16:creationId xmlns:a16="http://schemas.microsoft.com/office/drawing/2014/main" id="{D0C161D4-3387-46E5-4414-3B9097017B2E}"/>
              </a:ext>
            </a:extLst>
          </p:cNvPr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>
              <a:gd name="T0" fmla="*/ 2147483646 w 528"/>
              <a:gd name="T1" fmla="*/ 2147483646 h 496"/>
              <a:gd name="T2" fmla="*/ 2147483646 w 528"/>
              <a:gd name="T3" fmla="*/ 2147483646 h 496"/>
              <a:gd name="T4" fmla="*/ 2147483646 w 528"/>
              <a:gd name="T5" fmla="*/ 0 h 496"/>
              <a:gd name="T6" fmla="*/ 2147483646 w 528"/>
              <a:gd name="T7" fmla="*/ 0 h 496"/>
              <a:gd name="T8" fmla="*/ 2147483646 w 528"/>
              <a:gd name="T9" fmla="*/ 2147483646 h 496"/>
              <a:gd name="T10" fmla="*/ 2147483646 w 528"/>
              <a:gd name="T11" fmla="*/ 2147483646 h 496"/>
              <a:gd name="T12" fmla="*/ 2147483646 w 528"/>
              <a:gd name="T13" fmla="*/ 0 h 496"/>
              <a:gd name="T14" fmla="*/ 2147483646 w 528"/>
              <a:gd name="T15" fmla="*/ 2147483646 h 496"/>
              <a:gd name="T16" fmla="*/ 2147483646 w 528"/>
              <a:gd name="T17" fmla="*/ 2147483646 h 496"/>
              <a:gd name="T18" fmla="*/ 2147483646 w 528"/>
              <a:gd name="T19" fmla="*/ 2147483646 h 496"/>
              <a:gd name="T20" fmla="*/ 2147483646 w 528"/>
              <a:gd name="T21" fmla="*/ 2147483646 h 496"/>
              <a:gd name="T22" fmla="*/ 2147483646 w 528"/>
              <a:gd name="T23" fmla="*/ 2147483646 h 496"/>
              <a:gd name="T24" fmla="*/ 2147483646 w 528"/>
              <a:gd name="T25" fmla="*/ 2147483646 h 496"/>
              <a:gd name="T26" fmla="*/ 2147483646 w 528"/>
              <a:gd name="T27" fmla="*/ 2147483646 h 496"/>
              <a:gd name="T28" fmla="*/ 2147483646 w 528"/>
              <a:gd name="T29" fmla="*/ 2147483646 h 496"/>
              <a:gd name="T30" fmla="*/ 0 w 528"/>
              <a:gd name="T31" fmla="*/ 2147483646 h 496"/>
              <a:gd name="T32" fmla="*/ 2147483646 w 528"/>
              <a:gd name="T33" fmla="*/ 2147483646 h 496"/>
              <a:gd name="T34" fmla="*/ 2147483646 w 528"/>
              <a:gd name="T35" fmla="*/ 2147483646 h 496"/>
              <a:gd name="T36" fmla="*/ 2147483646 w 528"/>
              <a:gd name="T37" fmla="*/ 2147483646 h 496"/>
              <a:gd name="T38" fmla="*/ 2147483646 w 528"/>
              <a:gd name="T39" fmla="*/ 2147483646 h 496"/>
              <a:gd name="T40" fmla="*/ 2147483646 w 528"/>
              <a:gd name="T41" fmla="*/ 2147483646 h 496"/>
              <a:gd name="T42" fmla="*/ 2147483646 w 528"/>
              <a:gd name="T43" fmla="*/ 2147483646 h 496"/>
              <a:gd name="T44" fmla="*/ 2147483646 w 528"/>
              <a:gd name="T45" fmla="*/ 2147483646 h 496"/>
              <a:gd name="T46" fmla="*/ 2147483646 w 528"/>
              <a:gd name="T47" fmla="*/ 2147483646 h 496"/>
              <a:gd name="T48" fmla="*/ 2147483646 w 528"/>
              <a:gd name="T49" fmla="*/ 2147483646 h 496"/>
              <a:gd name="T50" fmla="*/ 2147483646 w 528"/>
              <a:gd name="T51" fmla="*/ 2147483646 h 496"/>
              <a:gd name="T52" fmla="*/ 2147483646 w 528"/>
              <a:gd name="T53" fmla="*/ 2147483646 h 496"/>
              <a:gd name="T54" fmla="*/ 2147483646 w 528"/>
              <a:gd name="T55" fmla="*/ 2147483646 h 496"/>
              <a:gd name="T56" fmla="*/ 2147483646 w 528"/>
              <a:gd name="T57" fmla="*/ 2147483646 h 496"/>
              <a:gd name="T58" fmla="*/ 2147483646 w 528"/>
              <a:gd name="T59" fmla="*/ 2147483646 h 496"/>
              <a:gd name="T60" fmla="*/ 2147483646 w 528"/>
              <a:gd name="T61" fmla="*/ 2147483646 h 496"/>
              <a:gd name="T62" fmla="*/ 2147483646 w 528"/>
              <a:gd name="T63" fmla="*/ 2147483646 h 496"/>
              <a:gd name="T64" fmla="*/ 2147483646 w 528"/>
              <a:gd name="T65" fmla="*/ 2147483646 h 496"/>
              <a:gd name="T66" fmla="*/ 2147483646 w 528"/>
              <a:gd name="T67" fmla="*/ 2147483646 h 496"/>
              <a:gd name="T68" fmla="*/ 2147483646 w 528"/>
              <a:gd name="T69" fmla="*/ 2147483646 h 496"/>
              <a:gd name="T70" fmla="*/ 2147483646 w 528"/>
              <a:gd name="T71" fmla="*/ 2147483646 h 496"/>
              <a:gd name="T72" fmla="*/ 2147483646 w 528"/>
              <a:gd name="T73" fmla="*/ 2147483646 h 496"/>
              <a:gd name="T74" fmla="*/ 2147483646 w 528"/>
              <a:gd name="T75" fmla="*/ 2147483646 h 496"/>
              <a:gd name="T76" fmla="*/ 2147483646 w 528"/>
              <a:gd name="T77" fmla="*/ 2147483646 h 496"/>
              <a:gd name="T78" fmla="*/ 2147483646 w 528"/>
              <a:gd name="T79" fmla="*/ 2147483646 h 496"/>
              <a:gd name="T80" fmla="*/ 2147483646 w 528"/>
              <a:gd name="T81" fmla="*/ 2147483646 h 496"/>
              <a:gd name="T82" fmla="*/ 2147483646 w 528"/>
              <a:gd name="T83" fmla="*/ 2147483646 h 496"/>
              <a:gd name="T84" fmla="*/ 2147483646 w 528"/>
              <a:gd name="T85" fmla="*/ 2147483646 h 496"/>
              <a:gd name="T86" fmla="*/ 2147483646 w 528"/>
              <a:gd name="T87" fmla="*/ 2147483646 h 496"/>
              <a:gd name="T88" fmla="*/ 2147483646 w 528"/>
              <a:gd name="T89" fmla="*/ 2147483646 h 496"/>
              <a:gd name="T90" fmla="*/ 2147483646 w 528"/>
              <a:gd name="T91" fmla="*/ 2147483646 h 496"/>
              <a:gd name="T92" fmla="*/ 2147483646 w 528"/>
              <a:gd name="T93" fmla="*/ 2147483646 h 496"/>
              <a:gd name="T94" fmla="*/ 2147483646 w 528"/>
              <a:gd name="T95" fmla="*/ 0 h 496"/>
              <a:gd name="T96" fmla="*/ 2147483646 w 528"/>
              <a:gd name="T97" fmla="*/ 2147483646 h 4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Freeform 4">
            <a:extLst>
              <a:ext uri="{FF2B5EF4-FFF2-40B4-BE49-F238E27FC236}">
                <a16:creationId xmlns:a16="http://schemas.microsoft.com/office/drawing/2014/main" id="{D2AEFD37-114D-C4B4-83A2-3FB5CBA396AC}"/>
              </a:ext>
            </a:extLst>
          </p:cNvPr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Freeform 5">
            <a:extLst>
              <a:ext uri="{FF2B5EF4-FFF2-40B4-BE49-F238E27FC236}">
                <a16:creationId xmlns:a16="http://schemas.microsoft.com/office/drawing/2014/main" id="{339731BE-F2E0-5CC1-7676-13F220389473}"/>
              </a:ext>
            </a:extLst>
          </p:cNvPr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id="{F8AC0179-6809-9B51-B982-700F4D65F781}"/>
              </a:ext>
            </a:extLst>
          </p:cNvPr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>
              <a:gd name="T0" fmla="*/ 2147483646 w 2153"/>
              <a:gd name="T1" fmla="*/ 2147483646 h 1321"/>
              <a:gd name="T2" fmla="*/ 2147483646 w 2153"/>
              <a:gd name="T3" fmla="*/ 2147483646 h 1321"/>
              <a:gd name="T4" fmla="*/ 2147483646 w 2153"/>
              <a:gd name="T5" fmla="*/ 0 h 1321"/>
              <a:gd name="T6" fmla="*/ 2147483646 w 2153"/>
              <a:gd name="T7" fmla="*/ 2147483646 h 1321"/>
              <a:gd name="T8" fmla="*/ 2147483646 w 2153"/>
              <a:gd name="T9" fmla="*/ 2147483646 h 1321"/>
              <a:gd name="T10" fmla="*/ 2147483646 w 2153"/>
              <a:gd name="T11" fmla="*/ 2147483646 h 1321"/>
              <a:gd name="T12" fmla="*/ 2147483646 w 2153"/>
              <a:gd name="T13" fmla="*/ 2147483646 h 1321"/>
              <a:gd name="T14" fmla="*/ 2147483646 w 2153"/>
              <a:gd name="T15" fmla="*/ 2147483646 h 1321"/>
              <a:gd name="T16" fmla="*/ 2147483646 w 2153"/>
              <a:gd name="T17" fmla="*/ 2147483646 h 1321"/>
              <a:gd name="T18" fmla="*/ 2147483646 w 2153"/>
              <a:gd name="T19" fmla="*/ 2147483646 h 1321"/>
              <a:gd name="T20" fmla="*/ 2147483646 w 2153"/>
              <a:gd name="T21" fmla="*/ 2147483646 h 1321"/>
              <a:gd name="T22" fmla="*/ 2147483646 w 2153"/>
              <a:gd name="T23" fmla="*/ 2147483646 h 1321"/>
              <a:gd name="T24" fmla="*/ 2147483646 w 2153"/>
              <a:gd name="T25" fmla="*/ 2147483646 h 1321"/>
              <a:gd name="T26" fmla="*/ 2147483646 w 2153"/>
              <a:gd name="T27" fmla="*/ 2147483646 h 1321"/>
              <a:gd name="T28" fmla="*/ 2147483646 w 2153"/>
              <a:gd name="T29" fmla="*/ 2147483646 h 1321"/>
              <a:gd name="T30" fmla="*/ 0 w 2153"/>
              <a:gd name="T31" fmla="*/ 2147483646 h 1321"/>
              <a:gd name="T32" fmla="*/ 2147483646 w 2153"/>
              <a:gd name="T33" fmla="*/ 2147483646 h 1321"/>
              <a:gd name="T34" fmla="*/ 2147483646 w 2153"/>
              <a:gd name="T35" fmla="*/ 2147483646 h 1321"/>
              <a:gd name="T36" fmla="*/ 2147483646 w 2153"/>
              <a:gd name="T37" fmla="*/ 2147483646 h 1321"/>
              <a:gd name="T38" fmla="*/ 2147483646 w 2153"/>
              <a:gd name="T39" fmla="*/ 2147483646 h 1321"/>
              <a:gd name="T40" fmla="*/ 2147483646 w 2153"/>
              <a:gd name="T41" fmla="*/ 2147483646 h 1321"/>
              <a:gd name="T42" fmla="*/ 2147483646 w 2153"/>
              <a:gd name="T43" fmla="*/ 2147483646 h 1321"/>
              <a:gd name="T44" fmla="*/ 2147483646 w 2153"/>
              <a:gd name="T45" fmla="*/ 2147483646 h 1321"/>
              <a:gd name="T46" fmla="*/ 2147483646 w 2153"/>
              <a:gd name="T47" fmla="*/ 2147483646 h 1321"/>
              <a:gd name="T48" fmla="*/ 2147483646 w 2153"/>
              <a:gd name="T49" fmla="*/ 2147483646 h 1321"/>
              <a:gd name="T50" fmla="*/ 2147483646 w 2153"/>
              <a:gd name="T51" fmla="*/ 2147483646 h 1321"/>
              <a:gd name="T52" fmla="*/ 2147483646 w 2153"/>
              <a:gd name="T53" fmla="*/ 2147483646 h 1321"/>
              <a:gd name="T54" fmla="*/ 2147483646 w 2153"/>
              <a:gd name="T55" fmla="*/ 2147483646 h 1321"/>
              <a:gd name="T56" fmla="*/ 2147483646 w 2153"/>
              <a:gd name="T57" fmla="*/ 2147483646 h 1321"/>
              <a:gd name="T58" fmla="*/ 2147483646 w 2153"/>
              <a:gd name="T59" fmla="*/ 2147483646 h 1321"/>
              <a:gd name="T60" fmla="*/ 2147483646 w 2153"/>
              <a:gd name="T61" fmla="*/ 2147483646 h 132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1FBA21A4-7B93-4516-9E90-48797881D844}"/>
              </a:ext>
            </a:extLst>
          </p:cNvPr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84D127A1-C4FA-6AED-838A-924997B50CB7}"/>
              </a:ext>
            </a:extLst>
          </p:cNvPr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>
              <a:gd name="T0" fmla="*/ 2147483646 w 2312"/>
              <a:gd name="T1" fmla="*/ 2147483646 h 2313"/>
              <a:gd name="T2" fmla="*/ 2147483646 w 2312"/>
              <a:gd name="T3" fmla="*/ 2147483646 h 2313"/>
              <a:gd name="T4" fmla="*/ 2147483646 w 2312"/>
              <a:gd name="T5" fmla="*/ 0 h 2313"/>
              <a:gd name="T6" fmla="*/ 2147483646 w 2312"/>
              <a:gd name="T7" fmla="*/ 2147483646 h 2313"/>
              <a:gd name="T8" fmla="*/ 2147483646 w 2312"/>
              <a:gd name="T9" fmla="*/ 2147483646 h 2313"/>
              <a:gd name="T10" fmla="*/ 2147483646 w 2312"/>
              <a:gd name="T11" fmla="*/ 2147483646 h 2313"/>
              <a:gd name="T12" fmla="*/ 2147483646 w 2312"/>
              <a:gd name="T13" fmla="*/ 2147483646 h 2313"/>
              <a:gd name="T14" fmla="*/ 2147483646 w 2312"/>
              <a:gd name="T15" fmla="*/ 2147483646 h 2313"/>
              <a:gd name="T16" fmla="*/ 2147483646 w 2312"/>
              <a:gd name="T17" fmla="*/ 2147483646 h 2313"/>
              <a:gd name="T18" fmla="*/ 2147483646 w 2312"/>
              <a:gd name="T19" fmla="*/ 2147483646 h 2313"/>
              <a:gd name="T20" fmla="*/ 2147483646 w 2312"/>
              <a:gd name="T21" fmla="*/ 2147483646 h 2313"/>
              <a:gd name="T22" fmla="*/ 2147483646 w 2312"/>
              <a:gd name="T23" fmla="*/ 2147483646 h 2313"/>
              <a:gd name="T24" fmla="*/ 2147483646 w 2312"/>
              <a:gd name="T25" fmla="*/ 2147483646 h 2313"/>
              <a:gd name="T26" fmla="*/ 2147483646 w 2312"/>
              <a:gd name="T27" fmla="*/ 2147483646 h 2313"/>
              <a:gd name="T28" fmla="*/ 2147483646 w 2312"/>
              <a:gd name="T29" fmla="*/ 2147483646 h 2313"/>
              <a:gd name="T30" fmla="*/ 0 w 2312"/>
              <a:gd name="T31" fmla="*/ 2147483646 h 2313"/>
              <a:gd name="T32" fmla="*/ 2147483646 w 2312"/>
              <a:gd name="T33" fmla="*/ 2147483646 h 2313"/>
              <a:gd name="T34" fmla="*/ 2147483646 w 2312"/>
              <a:gd name="T35" fmla="*/ 2147483646 h 2313"/>
              <a:gd name="T36" fmla="*/ 2147483646 w 2312"/>
              <a:gd name="T37" fmla="*/ 2147483646 h 2313"/>
              <a:gd name="T38" fmla="*/ 2147483646 w 2312"/>
              <a:gd name="T39" fmla="*/ 2147483646 h 2313"/>
              <a:gd name="T40" fmla="*/ 2147483646 w 2312"/>
              <a:gd name="T41" fmla="*/ 2147483646 h 2313"/>
              <a:gd name="T42" fmla="*/ 2147483646 w 2312"/>
              <a:gd name="T43" fmla="*/ 2147483646 h 2313"/>
              <a:gd name="T44" fmla="*/ 2147483646 w 2312"/>
              <a:gd name="T45" fmla="*/ 2147483646 h 2313"/>
              <a:gd name="T46" fmla="*/ 2147483646 w 2312"/>
              <a:gd name="T47" fmla="*/ 2147483646 h 2313"/>
              <a:gd name="T48" fmla="*/ 2147483646 w 2312"/>
              <a:gd name="T49" fmla="*/ 2147483646 h 2313"/>
              <a:gd name="T50" fmla="*/ 2147483646 w 2312"/>
              <a:gd name="T51" fmla="*/ 2147483646 h 2313"/>
              <a:gd name="T52" fmla="*/ 2147483646 w 2312"/>
              <a:gd name="T53" fmla="*/ 2147483646 h 2313"/>
              <a:gd name="T54" fmla="*/ 2147483646 w 2312"/>
              <a:gd name="T55" fmla="*/ 2147483646 h 2313"/>
              <a:gd name="T56" fmla="*/ 2147483646 w 2312"/>
              <a:gd name="T57" fmla="*/ 2147483646 h 2313"/>
              <a:gd name="T58" fmla="*/ 2147483646 w 2312"/>
              <a:gd name="T59" fmla="*/ 2147483646 h 2313"/>
              <a:gd name="T60" fmla="*/ 2147483646 w 2312"/>
              <a:gd name="T61" fmla="*/ 2147483646 h 2313"/>
              <a:gd name="T62" fmla="*/ 2147483646 w 2312"/>
              <a:gd name="T63" fmla="*/ 2147483646 h 2313"/>
              <a:gd name="T64" fmla="*/ 2147483646 w 2312"/>
              <a:gd name="T65" fmla="*/ 2147483646 h 2313"/>
              <a:gd name="T66" fmla="*/ 2147483646 w 2312"/>
              <a:gd name="T67" fmla="*/ 2147483646 h 2313"/>
              <a:gd name="T68" fmla="*/ 2147483646 w 2312"/>
              <a:gd name="T69" fmla="*/ 2147483646 h 2313"/>
              <a:gd name="T70" fmla="*/ 2147483646 w 2312"/>
              <a:gd name="T71" fmla="*/ 2147483646 h 2313"/>
              <a:gd name="T72" fmla="*/ 2147483646 w 2312"/>
              <a:gd name="T73" fmla="*/ 2147483646 h 2313"/>
              <a:gd name="T74" fmla="*/ 2147483646 w 2312"/>
              <a:gd name="T75" fmla="*/ 2147483646 h 2313"/>
              <a:gd name="T76" fmla="*/ 2147483646 w 2312"/>
              <a:gd name="T77" fmla="*/ 2147483646 h 2313"/>
              <a:gd name="T78" fmla="*/ 2147483646 w 2312"/>
              <a:gd name="T79" fmla="*/ 2147483646 h 2313"/>
              <a:gd name="T80" fmla="*/ 2147483646 w 2312"/>
              <a:gd name="T81" fmla="*/ 2147483646 h 2313"/>
              <a:gd name="T82" fmla="*/ 2147483646 w 2312"/>
              <a:gd name="T83" fmla="*/ 2147483646 h 2313"/>
              <a:gd name="T84" fmla="*/ 2147483646 w 2312"/>
              <a:gd name="T85" fmla="*/ 2147483646 h 2313"/>
              <a:gd name="T86" fmla="*/ 2147483646 w 2312"/>
              <a:gd name="T87" fmla="*/ 2147483646 h 2313"/>
              <a:gd name="T88" fmla="*/ 2147483646 w 2312"/>
              <a:gd name="T89" fmla="*/ 2147483646 h 2313"/>
              <a:gd name="T90" fmla="*/ 2147483646 w 2312"/>
              <a:gd name="T91" fmla="*/ 2147483646 h 2313"/>
              <a:gd name="T92" fmla="*/ 2147483646 w 2312"/>
              <a:gd name="T93" fmla="*/ 2147483646 h 2313"/>
              <a:gd name="T94" fmla="*/ 2147483646 w 2312"/>
              <a:gd name="T95" fmla="*/ 2147483646 h 2313"/>
              <a:gd name="T96" fmla="*/ 2147483646 w 2312"/>
              <a:gd name="T97" fmla="*/ 2147483646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3468C6E1-3F36-F24C-B423-665F3CF323A4}"/>
              </a:ext>
            </a:extLst>
          </p:cNvPr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>
              <a:gd name="T0" fmla="*/ 2147483646 w 1265"/>
              <a:gd name="T1" fmla="*/ 0 h 2518"/>
              <a:gd name="T2" fmla="*/ 2147483646 w 1265"/>
              <a:gd name="T3" fmla="*/ 2147483646 h 2518"/>
              <a:gd name="T4" fmla="*/ 2147483646 w 1265"/>
              <a:gd name="T5" fmla="*/ 2147483646 h 2518"/>
              <a:gd name="T6" fmla="*/ 2147483646 w 1265"/>
              <a:gd name="T7" fmla="*/ 2147483646 h 2518"/>
              <a:gd name="T8" fmla="*/ 2147483646 w 1265"/>
              <a:gd name="T9" fmla="*/ 2147483646 h 2518"/>
              <a:gd name="T10" fmla="*/ 2147483646 w 1265"/>
              <a:gd name="T11" fmla="*/ 2147483646 h 2518"/>
              <a:gd name="T12" fmla="*/ 2147483646 w 1265"/>
              <a:gd name="T13" fmla="*/ 2147483646 h 2518"/>
              <a:gd name="T14" fmla="*/ 2147483646 w 1265"/>
              <a:gd name="T15" fmla="*/ 2147483646 h 2518"/>
              <a:gd name="T16" fmla="*/ 2147483646 w 1265"/>
              <a:gd name="T17" fmla="*/ 2147483646 h 2518"/>
              <a:gd name="T18" fmla="*/ 2147483646 w 1265"/>
              <a:gd name="T19" fmla="*/ 2147483646 h 2518"/>
              <a:gd name="T20" fmla="*/ 2147483646 w 1265"/>
              <a:gd name="T21" fmla="*/ 2147483646 h 2518"/>
              <a:gd name="T22" fmla="*/ 2147483646 w 1265"/>
              <a:gd name="T23" fmla="*/ 2147483646 h 2518"/>
              <a:gd name="T24" fmla="*/ 2147483646 w 1265"/>
              <a:gd name="T25" fmla="*/ 2147483646 h 2518"/>
              <a:gd name="T26" fmla="*/ 0 w 1265"/>
              <a:gd name="T27" fmla="*/ 2147483646 h 2518"/>
              <a:gd name="T28" fmla="*/ 2147483646 w 1265"/>
              <a:gd name="T29" fmla="*/ 2147483646 h 2518"/>
              <a:gd name="T30" fmla="*/ 2147483646 w 1265"/>
              <a:gd name="T31" fmla="*/ 2147483646 h 2518"/>
              <a:gd name="T32" fmla="*/ 2147483646 w 1265"/>
              <a:gd name="T33" fmla="*/ 2147483646 h 2518"/>
              <a:gd name="T34" fmla="*/ 2147483646 w 1265"/>
              <a:gd name="T35" fmla="*/ 2147483646 h 2518"/>
              <a:gd name="T36" fmla="*/ 2147483646 w 1265"/>
              <a:gd name="T37" fmla="*/ 2147483646 h 2518"/>
              <a:gd name="T38" fmla="*/ 2147483646 w 1265"/>
              <a:gd name="T39" fmla="*/ 2147483646 h 2518"/>
              <a:gd name="T40" fmla="*/ 2147483646 w 1265"/>
              <a:gd name="T41" fmla="*/ 2147483646 h 2518"/>
              <a:gd name="T42" fmla="*/ 2147483646 w 1265"/>
              <a:gd name="T43" fmla="*/ 2147483646 h 2518"/>
              <a:gd name="T44" fmla="*/ 2147483646 w 1265"/>
              <a:gd name="T45" fmla="*/ 2147483646 h 2518"/>
              <a:gd name="T46" fmla="*/ 2147483646 w 1265"/>
              <a:gd name="T47" fmla="*/ 2147483646 h 2518"/>
              <a:gd name="T48" fmla="*/ 2147483646 w 1265"/>
              <a:gd name="T49" fmla="*/ 2147483646 h 2518"/>
              <a:gd name="T50" fmla="*/ 2147483646 w 1265"/>
              <a:gd name="T51" fmla="*/ 2147483646 h 2518"/>
              <a:gd name="T52" fmla="*/ 2147483646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4" name="Picture 10" descr="Facbanna">
            <a:extLst>
              <a:ext uri="{FF2B5EF4-FFF2-40B4-BE49-F238E27FC236}">
                <a16:creationId xmlns:a16="http://schemas.microsoft.com/office/drawing/2014/main" id="{EA2BAD04-3414-5B5D-CEF2-71A0800C27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Rectangle 11">
            <a:extLst>
              <a:ext uri="{FF2B5EF4-FFF2-40B4-BE49-F238E27FC236}">
                <a16:creationId xmlns:a16="http://schemas.microsoft.com/office/drawing/2014/main" id="{B6519C35-4EFE-E67F-A8AC-9364ACD4FC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8FB1799D-15C1-915D-D183-A7397C36A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493" name="Rectangle 13">
            <a:extLst>
              <a:ext uri="{FF2B5EF4-FFF2-40B4-BE49-F238E27FC236}">
                <a16:creationId xmlns:a16="http://schemas.microsoft.com/office/drawing/2014/main" id="{BF86ADC5-573C-260D-3FF1-43A323A184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94" name="Rectangle 14">
            <a:extLst>
              <a:ext uri="{FF2B5EF4-FFF2-40B4-BE49-F238E27FC236}">
                <a16:creationId xmlns:a16="http://schemas.microsoft.com/office/drawing/2014/main" id="{3053FA58-D68D-6BD1-EB9E-DF3D15442B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95" name="Rectangle 15">
            <a:extLst>
              <a:ext uri="{FF2B5EF4-FFF2-40B4-BE49-F238E27FC236}">
                <a16:creationId xmlns:a16="http://schemas.microsoft.com/office/drawing/2014/main" id="{A95E29FE-12C4-DB7B-E344-1676F108E41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7455CF32-2713-404D-BD45-ACB365E7C9E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anose="05000000000000000000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anose="05000000000000000000" pitchFamily="2" charset="2"/>
        <a:buChar char="®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anose="05000000000000000000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8A3209C-1122-E61E-DAFC-48745833AA3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Revelation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174866F-F6AF-B854-FD53-8BADFC375D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10F9A43-63C4-5BF0-1D3E-9E104323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of Revelation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4DCD3A1-4526-E763-BF09-EE919B1AFB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God is in control of the future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Satan counterfeits and looses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Right triumphs in the end after a long period of chaos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There are tears in heaven 21:4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Jesus is coming again– Our response to this purifying hope: 1 Jn 3:2f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Christ with Sword--Rev. 19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Laodicea Rev. 3:16f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714D0B5-F584-420C-3514-CDE613B496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Rapture Question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CF75CC0-81A3-B9DD-E37C-A324E9A8A5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Passages </a:t>
            </a:r>
          </a:p>
          <a:p>
            <a:pPr lvl="1"/>
            <a:r>
              <a:rPr lang="en-US" altLang="en-US"/>
              <a:t>1 Thess. 4:15ff:  dead rise first [they were worried about them]—they will not miss it</a:t>
            </a:r>
          </a:p>
          <a:p>
            <a:pPr lvl="1"/>
            <a:r>
              <a:rPr lang="en-US" altLang="en-US"/>
              <a:t>2 Thess. 2:2 day of Lord not yet—you will not miss it</a:t>
            </a:r>
          </a:p>
          <a:p>
            <a:pPr eaLnBrk="1" hangingPunct="1"/>
            <a:r>
              <a:rPr lang="en-US" altLang="en-US"/>
              <a:t>Positions:  pre-trib rapture, post-trib rapture, mid-trib rapture</a:t>
            </a:r>
          </a:p>
          <a:p>
            <a:pPr eaLnBrk="1" hangingPunct="1"/>
            <a:r>
              <a:rPr lang="en-US" altLang="en-US"/>
              <a:t>Timeline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4D0CED0-34DA-3615-7083-822A589D19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Rapture Question </a:t>
            </a:r>
          </a:p>
        </p:txBody>
      </p:sp>
      <p:sp>
        <p:nvSpPr>
          <p:cNvPr id="15363" name="Line 4">
            <a:extLst>
              <a:ext uri="{FF2B5EF4-FFF2-40B4-BE49-F238E27FC236}">
                <a16:creationId xmlns:a16="http://schemas.microsoft.com/office/drawing/2014/main" id="{A2BF380D-AD66-609C-C542-CF389BE675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8875" y="3697288"/>
            <a:ext cx="7010400" cy="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4" name="Line 5">
            <a:extLst>
              <a:ext uri="{FF2B5EF4-FFF2-40B4-BE49-F238E27FC236}">
                <a16:creationId xmlns:a16="http://schemas.microsoft.com/office/drawing/2014/main" id="{FB3AC655-8876-7F0E-2DB8-E6A13BF78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392488"/>
            <a:ext cx="0" cy="91440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5" name="Line 6">
            <a:extLst>
              <a:ext uri="{FF2B5EF4-FFF2-40B4-BE49-F238E27FC236}">
                <a16:creationId xmlns:a16="http://schemas.microsoft.com/office/drawing/2014/main" id="{BB4C70F3-20E1-DBE4-5693-F385D30164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4075" y="3316288"/>
            <a:ext cx="0" cy="91440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6" name="Line 7">
            <a:extLst>
              <a:ext uri="{FF2B5EF4-FFF2-40B4-BE49-F238E27FC236}">
                <a16:creationId xmlns:a16="http://schemas.microsoft.com/office/drawing/2014/main" id="{502B2D5B-FF99-9494-B189-85ED96F8C9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9075" y="3316288"/>
            <a:ext cx="0" cy="914400"/>
          </a:xfrm>
          <a:prstGeom prst="line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67" name="Text Box 8">
            <a:extLst>
              <a:ext uri="{FF2B5EF4-FFF2-40B4-BE49-F238E27FC236}">
                <a16:creationId xmlns:a16="http://schemas.microsoft.com/office/drawing/2014/main" id="{98D21136-6455-8CD9-077D-7EA8D4AE7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895600"/>
            <a:ext cx="1508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Church Age</a:t>
            </a:r>
          </a:p>
        </p:txBody>
      </p:sp>
      <p:sp>
        <p:nvSpPr>
          <p:cNvPr id="15368" name="Text Box 9">
            <a:extLst>
              <a:ext uri="{FF2B5EF4-FFF2-40B4-BE49-F238E27FC236}">
                <a16:creationId xmlns:a16="http://schemas.microsoft.com/office/drawing/2014/main" id="{3033DA31-73E8-5C9A-67A5-41D38D768D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419600"/>
            <a:ext cx="4568825" cy="193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     7 year Tribulation</a:t>
            </a:r>
            <a:br>
              <a:rPr lang="en-US" altLang="en-US" sz="2400">
                <a:latin typeface="Arial Narrow" panose="020B0606020202030204" pitchFamily="34" charset="0"/>
              </a:rPr>
            </a:br>
            <a:r>
              <a:rPr lang="en-US" altLang="en-US" sz="2400">
                <a:latin typeface="Arial Narrow" panose="020B0606020202030204" pitchFamily="34" charset="0"/>
              </a:rPr>
              <a:t>Period of the seven seals</a:t>
            </a:r>
            <a:br>
              <a:rPr lang="en-US" altLang="en-US" sz="2400">
                <a:latin typeface="Arial Narrow" panose="020B0606020202030204" pitchFamily="34" charset="0"/>
              </a:rPr>
            </a:br>
            <a:r>
              <a:rPr lang="en-US" altLang="en-US" sz="2400">
                <a:latin typeface="Arial Narrow" panose="020B0606020202030204" pitchFamily="34" charset="0"/>
              </a:rPr>
              <a:t>seven trumpets </a:t>
            </a:r>
            <a:br>
              <a:rPr lang="en-US" altLang="en-US" sz="2400">
                <a:latin typeface="Arial Narrow" panose="020B0606020202030204" pitchFamily="34" charset="0"/>
              </a:rPr>
            </a:br>
            <a:r>
              <a:rPr lang="en-US" altLang="en-US" sz="2400">
                <a:latin typeface="Arial Narrow" panose="020B0606020202030204" pitchFamily="34" charset="0"/>
              </a:rPr>
              <a:t>and seven bowl judgments;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&amp; antichrist, persecutions Rev 11:11-12</a:t>
            </a:r>
          </a:p>
        </p:txBody>
      </p:sp>
      <p:sp>
        <p:nvSpPr>
          <p:cNvPr id="15369" name="Text Box 10">
            <a:extLst>
              <a:ext uri="{FF2B5EF4-FFF2-40B4-BE49-F238E27FC236}">
                <a16:creationId xmlns:a16="http://schemas.microsoft.com/office/drawing/2014/main" id="{79762F39-EFDF-3258-BA03-3CED555AF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419600"/>
            <a:ext cx="139382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Millennium</a:t>
            </a:r>
            <a:br>
              <a:rPr lang="en-US" altLang="en-US" sz="2400">
                <a:latin typeface="Arial Narrow" panose="020B0606020202030204" pitchFamily="34" charset="0"/>
              </a:rPr>
            </a:br>
            <a:r>
              <a:rPr lang="en-US" altLang="en-US" sz="2400">
                <a:latin typeface="Arial Narrow" panose="020B0606020202030204" pitchFamily="34" charset="0"/>
              </a:rPr>
              <a:t>Rev. 20</a:t>
            </a:r>
          </a:p>
        </p:txBody>
      </p:sp>
      <p:sp>
        <p:nvSpPr>
          <p:cNvPr id="15370" name="Line 11">
            <a:extLst>
              <a:ext uri="{FF2B5EF4-FFF2-40B4-BE49-F238E27FC236}">
                <a16:creationId xmlns:a16="http://schemas.microsoft.com/office/drawing/2014/main" id="{92D29FB9-D6BB-D266-17C3-99273DAC7E4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11475" y="2554288"/>
            <a:ext cx="0" cy="106680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71" name="Line 12">
            <a:extLst>
              <a:ext uri="{FF2B5EF4-FFF2-40B4-BE49-F238E27FC236}">
                <a16:creationId xmlns:a16="http://schemas.microsoft.com/office/drawing/2014/main" id="{82F02A6E-B746-0840-CD34-A9C00F76BA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87875" y="2630488"/>
            <a:ext cx="0" cy="106680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72" name="Line 13">
            <a:extLst>
              <a:ext uri="{FF2B5EF4-FFF2-40B4-BE49-F238E27FC236}">
                <a16:creationId xmlns:a16="http://schemas.microsoft.com/office/drawing/2014/main" id="{F13B5544-4AC9-662E-53F7-C1A7D65685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45275" y="2630488"/>
            <a:ext cx="0" cy="1066800"/>
          </a:xfrm>
          <a:prstGeom prst="line">
            <a:avLst/>
          </a:prstGeom>
          <a:noFill/>
          <a:ln w="76200">
            <a:solidFill>
              <a:schemeClr val="fol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5373" name="Text Box 14">
            <a:extLst>
              <a:ext uri="{FF2B5EF4-FFF2-40B4-BE49-F238E27FC236}">
                <a16:creationId xmlns:a16="http://schemas.microsoft.com/office/drawing/2014/main" id="{16E5CE0B-C983-AFD7-9CB0-21792AC16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213360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Pre-trib	</a:t>
            </a:r>
          </a:p>
        </p:txBody>
      </p:sp>
      <p:sp>
        <p:nvSpPr>
          <p:cNvPr id="15374" name="Text Box 15">
            <a:extLst>
              <a:ext uri="{FF2B5EF4-FFF2-40B4-BE49-F238E27FC236}">
                <a16:creationId xmlns:a16="http://schemas.microsoft.com/office/drawing/2014/main" id="{A1B9B2A9-C28C-8CFC-74FA-684BDCA4A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133600"/>
            <a:ext cx="10175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Mid-trib</a:t>
            </a:r>
          </a:p>
        </p:txBody>
      </p:sp>
      <p:sp>
        <p:nvSpPr>
          <p:cNvPr id="15375" name="Text Box 16">
            <a:extLst>
              <a:ext uri="{FF2B5EF4-FFF2-40B4-BE49-F238E27FC236}">
                <a16:creationId xmlns:a16="http://schemas.microsoft.com/office/drawing/2014/main" id="{1BE0C415-9ACC-EA49-849E-F48695C9B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209800"/>
            <a:ext cx="1116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Post-trib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4F487DF-5BE5-6B61-292E-65531D6476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End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61B25B2-A229-D386-17BF-18B866429B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953000"/>
          </a:xfrm>
        </p:spPr>
        <p:txBody>
          <a:bodyPr/>
          <a:lstStyle/>
          <a:p>
            <a:pPr eaLnBrk="1" hangingPunct="1"/>
            <a:r>
              <a:rPr lang="en-US" altLang="en-US"/>
              <a:t>Rev. 21:3-4 Emmanuel, together forever</a:t>
            </a:r>
          </a:p>
          <a:p>
            <a:pPr eaLnBrk="1" hangingPunct="1"/>
            <a:r>
              <a:rPr lang="en-US" altLang="en-US"/>
              <a:t>Rev 21:22-24 no temple</a:t>
            </a:r>
          </a:p>
          <a:p>
            <a:pPr eaLnBrk="1" hangingPunct="1"/>
            <a:r>
              <a:rPr lang="en-US" altLang="en-US"/>
              <a:t>Rev. 22:12-13 Christ’s coming</a:t>
            </a:r>
          </a:p>
          <a:p>
            <a:pPr eaLnBrk="1" hangingPunct="1"/>
            <a:r>
              <a:rPr lang="en-US" altLang="en-US"/>
              <a:t>John’s awareness he is writing Scripture  22:18f canonical formula (cf. Deut. 4:2)</a:t>
            </a:r>
          </a:p>
          <a:p>
            <a:pPr eaLnBrk="1" hangingPunct="1"/>
            <a:r>
              <a:rPr lang="en-US" altLang="en-US"/>
              <a:t>Behold the lamb: </a:t>
            </a:r>
          </a:p>
          <a:p>
            <a:pPr lvl="1" eaLnBrk="1" hangingPunct="1"/>
            <a:r>
              <a:rPr lang="en-US" altLang="en-US"/>
              <a:t>Gen. 3, Abraham, David, Child, Servant, birth, life, death, resurrection and coming</a:t>
            </a:r>
          </a:p>
          <a:p>
            <a:pPr eaLnBrk="1" hangingPunct="1"/>
            <a:r>
              <a:rPr lang="en-US" altLang="en-US"/>
              <a:t>NT for the rest of your life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C21625D-FD09-8E0A-C32C-9215EB892D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Background (skip)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88A09A0-C836-7654-55F4-D1B6E6534A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en-US"/>
              <a:t>Literary similarities to the Gospel of John</a:t>
            </a:r>
          </a:p>
          <a:p>
            <a:pPr lvl="1" eaLnBrk="1" hangingPunct="1"/>
            <a:r>
              <a:rPr lang="en-US" altLang="en-US"/>
              <a:t>Logos--word</a:t>
            </a:r>
          </a:p>
          <a:p>
            <a:pPr lvl="1" eaLnBrk="1" hangingPunct="1"/>
            <a:r>
              <a:rPr lang="en-US" altLang="en-US"/>
              <a:t>Lamb of God</a:t>
            </a:r>
          </a:p>
          <a:p>
            <a:pPr lvl="1" eaLnBrk="1" hangingPunct="1"/>
            <a:r>
              <a:rPr lang="en-US" altLang="en-US"/>
              <a:t>Christ pierced</a:t>
            </a:r>
          </a:p>
          <a:p>
            <a:pPr lvl="1" eaLnBrk="1" hangingPunct="1"/>
            <a:r>
              <a:rPr lang="en-US" altLang="en-US"/>
              <a:t>Overcome </a:t>
            </a:r>
          </a:p>
          <a:p>
            <a:pPr lvl="1" eaLnBrk="1" hangingPunct="1"/>
            <a:r>
              <a:rPr lang="en-US" altLang="en-US"/>
              <a:t>Bridegroom</a:t>
            </a:r>
          </a:p>
          <a:p>
            <a:pPr lvl="1" eaLnBrk="1" hangingPunct="1"/>
            <a:r>
              <a:rPr lang="en-US" altLang="en-US"/>
              <a:t>Marturia/witness (cf. martyr)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5BBE21B-6717-4410-A171-FB132AAC0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Background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37BE29A-F1FA-A204-3FBC-FA58992CA8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Extreme approaches to Revelation: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Hope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Genre – Apocalyptic, Letter, Prophecy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5 features of Apocalyptic:  SAVED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Symbolism, pictorial language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Angels, heavenly messenger mediated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Visions, dreams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End of all things—cosmic in scope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Dualism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Authorship – John (Rev. 1:1)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43FC13F-998B-C371-DB8C-5029DB27EA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Interpretative Approaches to</a:t>
            </a:r>
            <a:br>
              <a:rPr lang="en-US" altLang="en-US" sz="4000"/>
            </a:br>
            <a:r>
              <a:rPr lang="en-US" altLang="en-US" sz="4000"/>
              <a:t>Revelation - PIHF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01068493-8335-159D-E3DF-56D4227D1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Preteristic View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Description/definition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Advantages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Disadvantages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Idealist View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Description/definition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Advantages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Disadvantages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E17767A-B272-A88B-08C6-AC838031D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Interpretative Approaches to Revelation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DD769EC-47EB-33FE-767B-F403DAA784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Historical 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Description/definition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Advantages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Disadvantages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Futuristic View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Description/definition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Advantages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Disadvantages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My Wisdom view of Apocalyptic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26">
            <a:extLst>
              <a:ext uri="{FF2B5EF4-FFF2-40B4-BE49-F238E27FC236}">
                <a16:creationId xmlns:a16="http://schemas.microsoft.com/office/drawing/2014/main" id="{7D75E5B2-37B9-3946-3163-A5AD630FE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Premillennial Time Line</a:t>
            </a:r>
          </a:p>
        </p:txBody>
      </p:sp>
      <p:sp>
        <p:nvSpPr>
          <p:cNvPr id="8195" name="Rectangle 1027">
            <a:extLst>
              <a:ext uri="{FF2B5EF4-FFF2-40B4-BE49-F238E27FC236}">
                <a16:creationId xmlns:a16="http://schemas.microsoft.com/office/drawing/2014/main" id="{C46DA255-AAE4-03CE-5D35-E51AA0BF9C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8196" name="Line 1028">
            <a:extLst>
              <a:ext uri="{FF2B5EF4-FFF2-40B4-BE49-F238E27FC236}">
                <a16:creationId xmlns:a16="http://schemas.microsoft.com/office/drawing/2014/main" id="{B7652E13-C3C9-9C3F-C607-0EA6BD1756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286000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7" name="Line 1029">
            <a:extLst>
              <a:ext uri="{FF2B5EF4-FFF2-40B4-BE49-F238E27FC236}">
                <a16:creationId xmlns:a16="http://schemas.microsoft.com/office/drawing/2014/main" id="{8AD5EFA7-A8A8-94FC-BF5B-65976C3B17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1981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8" name="Line 1030">
            <a:extLst>
              <a:ext uri="{FF2B5EF4-FFF2-40B4-BE49-F238E27FC236}">
                <a16:creationId xmlns:a16="http://schemas.microsoft.com/office/drawing/2014/main" id="{BBF53682-0E5B-37BB-E267-4964966710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1981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199" name="Line 1031">
            <a:extLst>
              <a:ext uri="{FF2B5EF4-FFF2-40B4-BE49-F238E27FC236}">
                <a16:creationId xmlns:a16="http://schemas.microsoft.com/office/drawing/2014/main" id="{0CD8851E-20B3-077F-6E93-3C88ECA3B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981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0" name="Text Box 1032">
            <a:extLst>
              <a:ext uri="{FF2B5EF4-FFF2-40B4-BE49-F238E27FC236}">
                <a16:creationId xmlns:a16="http://schemas.microsoft.com/office/drawing/2014/main" id="{CEF09022-4E60-A86A-A124-79B7CF2A0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2551113"/>
            <a:ext cx="1641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Church Age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2000 + years</a:t>
            </a:r>
          </a:p>
        </p:txBody>
      </p:sp>
      <p:sp>
        <p:nvSpPr>
          <p:cNvPr id="8201" name="Text Box 1033">
            <a:extLst>
              <a:ext uri="{FF2B5EF4-FFF2-40B4-BE49-F238E27FC236}">
                <a16:creationId xmlns:a16="http://schemas.microsoft.com/office/drawing/2014/main" id="{16EDE074-A361-D6C5-4FBA-586A895B1C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25" y="2530475"/>
            <a:ext cx="14255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Millennium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1000 years</a:t>
            </a:r>
          </a:p>
        </p:txBody>
      </p:sp>
      <p:sp>
        <p:nvSpPr>
          <p:cNvPr id="8202" name="Text Box 1034">
            <a:extLst>
              <a:ext uri="{FF2B5EF4-FFF2-40B4-BE49-F238E27FC236}">
                <a16:creationId xmlns:a16="http://schemas.microsoft.com/office/drawing/2014/main" id="{C77EAC57-12A5-411F-73D6-752F0EC2F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925" y="2530475"/>
            <a:ext cx="1911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Eternal State: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New Jerusalem</a:t>
            </a:r>
          </a:p>
        </p:txBody>
      </p:sp>
      <p:sp>
        <p:nvSpPr>
          <p:cNvPr id="8203" name="Line 1035">
            <a:extLst>
              <a:ext uri="{FF2B5EF4-FFF2-40B4-BE49-F238E27FC236}">
                <a16:creationId xmlns:a16="http://schemas.microsoft.com/office/drawing/2014/main" id="{D6EAE249-4231-203B-8EF0-701A5A607E1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4" name="Text Box 1036">
            <a:extLst>
              <a:ext uri="{FF2B5EF4-FFF2-40B4-BE49-F238E27FC236}">
                <a16:creationId xmlns:a16="http://schemas.microsoft.com/office/drawing/2014/main" id="{4F7E5BC8-0553-81BE-1E13-B5105DEC0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6088" y="4359275"/>
            <a:ext cx="35369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Christ’s coming: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Rapture? Pre-, Mid-, Post-Trib</a:t>
            </a:r>
          </a:p>
        </p:txBody>
      </p:sp>
      <p:sp>
        <p:nvSpPr>
          <p:cNvPr id="8205" name="Line 1037">
            <a:extLst>
              <a:ext uri="{FF2B5EF4-FFF2-40B4-BE49-F238E27FC236}">
                <a16:creationId xmlns:a16="http://schemas.microsoft.com/office/drawing/2014/main" id="{90BD5F86-9593-C2D6-CA54-C7E711E7F6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1981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6" name="Text Box 1038">
            <a:extLst>
              <a:ext uri="{FF2B5EF4-FFF2-40B4-BE49-F238E27FC236}">
                <a16:creationId xmlns:a16="http://schemas.microsoft.com/office/drawing/2014/main" id="{0C493B5A-9B40-F3BA-FBD9-321E2DDB7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1663" y="2606675"/>
            <a:ext cx="13541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FFFF00"/>
              </a:buClr>
              <a:buSzPct val="80000"/>
              <a:buFont typeface="Wingdings" panose="05000000000000000000" pitchFamily="2" charset="2"/>
              <a:buChar char="®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0000"/>
              </a:buClr>
              <a:buSzPct val="70000"/>
              <a:buFont typeface="Wingdings" panose="05000000000000000000" pitchFamily="2" charset="2"/>
              <a:buChar char="®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00"/>
              </a:buClr>
              <a:buSzPct val="60000"/>
              <a:buFont typeface="Wingdings" panose="05000000000000000000" pitchFamily="2" charset="2"/>
              <a:buChar char="®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Tribulation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 Narrow" panose="020B0606020202030204" pitchFamily="34" charset="0"/>
              </a:rPr>
              <a:t>7 years</a:t>
            </a:r>
          </a:p>
        </p:txBody>
      </p:sp>
      <p:sp>
        <p:nvSpPr>
          <p:cNvPr id="8207" name="Line 1039">
            <a:extLst>
              <a:ext uri="{FF2B5EF4-FFF2-40B4-BE49-F238E27FC236}">
                <a16:creationId xmlns:a16="http://schemas.microsoft.com/office/drawing/2014/main" id="{5E41369E-7494-1FEC-C93C-4363BC47E08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8208" name="Line 1040">
            <a:extLst>
              <a:ext uri="{FF2B5EF4-FFF2-40B4-BE49-F238E27FC236}">
                <a16:creationId xmlns:a16="http://schemas.microsoft.com/office/drawing/2014/main" id="{58DD1724-5353-F93C-88C7-E0171ED838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95800" y="34290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A5EC593-9A49-F868-8E05-27D3BEB2AD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Characteristics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3AFAEE6-4BFF-57C9-1CF1-E2BEF5770C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Symbolism</a:t>
            </a:r>
          </a:p>
          <a:p>
            <a:pPr eaLnBrk="1" hangingPunct="1"/>
            <a:r>
              <a:rPr lang="en-US" altLang="en-US" sz="2800"/>
              <a:t>OT Orientation</a:t>
            </a:r>
          </a:p>
          <a:p>
            <a:pPr eaLnBrk="1" hangingPunct="1"/>
            <a:r>
              <a:rPr lang="en-US" altLang="en-US" sz="2800"/>
              <a:t>One world concept – Globalization, evil trinity, mark of the Beast</a:t>
            </a:r>
          </a:p>
          <a:p>
            <a:pPr eaLnBrk="1" hangingPunct="1"/>
            <a:r>
              <a:rPr lang="en-US" altLang="en-US" sz="2800"/>
              <a:t>Divine Judgment resulting in world disasters (7 seals, 7 trumpets, 7 bowls)</a:t>
            </a:r>
          </a:p>
          <a:p>
            <a:pPr eaLnBrk="1" hangingPunct="1"/>
            <a:r>
              <a:rPr lang="en-US" altLang="en-US" sz="2800"/>
              <a:t>Christ-centered</a:t>
            </a:r>
          </a:p>
          <a:p>
            <a:pPr eaLnBrk="1" hangingPunct="1"/>
            <a:r>
              <a:rPr lang="en-US" altLang="en-US" sz="2800"/>
              <a:t>Song and worship</a:t>
            </a:r>
          </a:p>
          <a:p>
            <a:pPr eaLnBrk="1" hangingPunct="1"/>
            <a:r>
              <a:rPr lang="en-US" altLang="en-US" sz="2800"/>
              <a:t>New world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748CEC8-7B86-83A4-F871-0539639D5A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077200" cy="838200"/>
          </a:xfrm>
        </p:spPr>
        <p:txBody>
          <a:bodyPr/>
          <a:lstStyle/>
          <a:p>
            <a:pPr eaLnBrk="1" hangingPunct="1"/>
            <a:r>
              <a:rPr lang="en-US" altLang="en-US"/>
              <a:t>7 Churches (Rev 2-3) structure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61AD938-7B35-1DD2-B5C5-D514DF3A8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Approaches: Historical 1</a:t>
            </a:r>
            <a:r>
              <a:rPr lang="en-US" altLang="en-US" baseline="30000"/>
              <a:t>st</a:t>
            </a:r>
            <a:r>
              <a:rPr lang="en-US" altLang="en-US"/>
              <a:t> century, </a:t>
            </a:r>
            <a:br>
              <a:rPr lang="en-US" altLang="en-US"/>
            </a:br>
            <a:r>
              <a:rPr lang="en-US" altLang="en-US"/>
              <a:t>Progressive Church History, Omni-temporal/spiritual/typical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Pattern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Vision of Christ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Commendation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Condemnation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Advice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Curse &amp; blessing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Example – Ephesus, Laodicea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1E18F11-19A2-5AD6-2493-6A1A7A28EE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Bouncing through 4-19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E846C6-A8D2-0660-7E8A-B592CEEFE5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7 Seals, 7 Trumpet, 7 Bowl judgments</a:t>
            </a:r>
          </a:p>
          <a:p>
            <a:pPr eaLnBrk="1" hangingPunct="1"/>
            <a:r>
              <a:rPr lang="en-US" altLang="en-US"/>
              <a:t>Sequential</a:t>
            </a:r>
          </a:p>
          <a:p>
            <a:pPr eaLnBrk="1" hangingPunct="1"/>
            <a:r>
              <a:rPr lang="en-US" altLang="en-US"/>
              <a:t>Overlapping</a:t>
            </a:r>
          </a:p>
          <a:p>
            <a:pPr eaLnBrk="1" hangingPunct="1"/>
            <a:r>
              <a:rPr lang="en-US" altLang="en-US"/>
              <a:t>Simultaneous</a:t>
            </a:r>
          </a:p>
          <a:p>
            <a:pPr eaLnBrk="1" hangingPunct="1"/>
            <a:r>
              <a:rPr lang="en-US" altLang="en-US"/>
              <a:t>Future through the eyes of first century imagery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E246FEF-1E4A-8CDE-7339-A8A3C479D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Millennium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8671564-85E6-A5C0-C422-0E3666E242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Rev 20 </a:t>
            </a:r>
          </a:p>
          <a:p>
            <a:pPr eaLnBrk="1" hangingPunct="1"/>
            <a:r>
              <a:rPr lang="en-US" altLang="en-US" b="1">
                <a:solidFill>
                  <a:schemeClr val="accent1"/>
                </a:solidFill>
              </a:rPr>
              <a:t>Pre-millennial:</a:t>
            </a:r>
            <a:r>
              <a:rPr lang="en-US" altLang="en-US">
                <a:solidFill>
                  <a:schemeClr val="accent1"/>
                </a:solidFill>
              </a:rPr>
              <a:t> </a:t>
            </a:r>
            <a:r>
              <a:rPr lang="en-US" altLang="en-US"/>
              <a:t>Christ returns, sets up 1000 reign on earth, Satan bound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Amillennial: </a:t>
            </a:r>
            <a:r>
              <a:rPr lang="en-US" altLang="en-US"/>
              <a:t>reign of Christ = Church</a:t>
            </a:r>
          </a:p>
          <a:p>
            <a:pPr eaLnBrk="1" hangingPunct="1"/>
            <a:r>
              <a:rPr lang="en-US" altLang="en-US">
                <a:solidFill>
                  <a:schemeClr val="accent1"/>
                </a:solidFill>
              </a:rPr>
              <a:t>Post-millennial: </a:t>
            </a:r>
            <a:r>
              <a:rPr lang="en-US" altLang="en-US"/>
              <a:t>World gets better and better until the reign of God comes naturally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theme/theme1.xml><?xml version="1.0" encoding="utf-8"?>
<a:theme xmlns:a="http://schemas.openxmlformats.org/drawingml/2006/main" name="Factory">
  <a:themeElements>
    <a:clrScheme name="Factory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Facto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Factory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609</TotalTime>
  <Words>501</Words>
  <Application>Microsoft Office PowerPoint</Application>
  <PresentationFormat>On-screen Show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Narrow</vt:lpstr>
      <vt:lpstr>Arial</vt:lpstr>
      <vt:lpstr>Wingdings</vt:lpstr>
      <vt:lpstr>Calibri</vt:lpstr>
      <vt:lpstr>Factory</vt:lpstr>
      <vt:lpstr>Revelation</vt:lpstr>
      <vt:lpstr>Background</vt:lpstr>
      <vt:lpstr>Interpretative Approaches to Revelation - PIHF</vt:lpstr>
      <vt:lpstr>Interpretative Approaches to Revelation</vt:lpstr>
      <vt:lpstr>Premillennial Time Line</vt:lpstr>
      <vt:lpstr>Characteristics</vt:lpstr>
      <vt:lpstr>7 Churches (Rev 2-3) structure</vt:lpstr>
      <vt:lpstr>Bouncing through 4-19</vt:lpstr>
      <vt:lpstr>Millennium </vt:lpstr>
      <vt:lpstr>Message of Revelation</vt:lpstr>
      <vt:lpstr>Rapture Question </vt:lpstr>
      <vt:lpstr>Rapture Question </vt:lpstr>
      <vt:lpstr>The End</vt:lpstr>
      <vt:lpstr>Background (skip)</vt:lpstr>
    </vt:vector>
  </TitlesOfParts>
  <Company>Gordon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</dc:title>
  <dc:creator>ted hildebrandt</dc:creator>
  <cp:lastModifiedBy>Ted Hildebrandt</cp:lastModifiedBy>
  <cp:revision>39</cp:revision>
  <dcterms:created xsi:type="dcterms:W3CDTF">2000-05-02T13:55:46Z</dcterms:created>
  <dcterms:modified xsi:type="dcterms:W3CDTF">2025-03-25T11:36:43Z</dcterms:modified>
</cp:coreProperties>
</file>