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2" r:id="rId6"/>
    <p:sldId id="263" r:id="rId7"/>
    <p:sldId id="264" r:id="rId8"/>
    <p:sldId id="260" r:id="rId9"/>
    <p:sldId id="261"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5pPr>
    <a:lvl6pPr marL="2286000" algn="l" defTabSz="914400" rtl="0" eaLnBrk="1" latinLnBrk="0" hangingPunct="1">
      <a:defRPr sz="2400" kern="1200">
        <a:solidFill>
          <a:schemeClr val="tx1"/>
        </a:solidFill>
        <a:latin typeface="Arial Narrow" panose="020B0606020202030204" pitchFamily="34" charset="0"/>
        <a:ea typeface="+mn-ea"/>
        <a:cs typeface="+mn-cs"/>
      </a:defRPr>
    </a:lvl6pPr>
    <a:lvl7pPr marL="2743200" algn="l" defTabSz="914400" rtl="0" eaLnBrk="1" latinLnBrk="0" hangingPunct="1">
      <a:defRPr sz="2400" kern="1200">
        <a:solidFill>
          <a:schemeClr val="tx1"/>
        </a:solidFill>
        <a:latin typeface="Arial Narrow" panose="020B0606020202030204" pitchFamily="34" charset="0"/>
        <a:ea typeface="+mn-ea"/>
        <a:cs typeface="+mn-cs"/>
      </a:defRPr>
    </a:lvl7pPr>
    <a:lvl8pPr marL="3200400" algn="l" defTabSz="914400" rtl="0" eaLnBrk="1" latinLnBrk="0" hangingPunct="1">
      <a:defRPr sz="2400" kern="1200">
        <a:solidFill>
          <a:schemeClr val="tx1"/>
        </a:solidFill>
        <a:latin typeface="Arial Narrow" panose="020B0606020202030204" pitchFamily="34" charset="0"/>
        <a:ea typeface="+mn-ea"/>
        <a:cs typeface="+mn-cs"/>
      </a:defRPr>
    </a:lvl8pPr>
    <a:lvl9pPr marL="3657600" algn="l" defTabSz="914400" rtl="0" eaLnBrk="1" latinLnBrk="0" hangingPunct="1">
      <a:defRPr sz="24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46" autoAdjust="0"/>
    <p:restoredTop sz="90979" autoAdjust="0"/>
  </p:normalViewPr>
  <p:slideViewPr>
    <p:cSldViewPr>
      <p:cViewPr varScale="1">
        <p:scale>
          <a:sx n="103" d="100"/>
          <a:sy n="103"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F40D6DE7-A052-086B-3D1E-665D41A51869}"/>
              </a:ext>
            </a:extLst>
          </p:cNvPr>
          <p:cNvSpPr>
            <a:spLocks/>
          </p:cNvSpPr>
          <p:nvPr/>
        </p:nvSpPr>
        <p:spPr bwMode="hidden">
          <a:xfrm>
            <a:off x="-11113" y="1836738"/>
            <a:ext cx="2268538" cy="2709862"/>
          </a:xfrm>
          <a:custGeom>
            <a:avLst/>
            <a:gdLst>
              <a:gd name="T0" fmla="*/ 1282700 w 1429"/>
              <a:gd name="T1" fmla="*/ 449262 h 1707"/>
              <a:gd name="T2" fmla="*/ 1068388 w 1429"/>
              <a:gd name="T3" fmla="*/ 400050 h 1707"/>
              <a:gd name="T4" fmla="*/ 1038225 w 1429"/>
              <a:gd name="T5" fmla="*/ 0 h 1707"/>
              <a:gd name="T6" fmla="*/ 774700 w 1429"/>
              <a:gd name="T7" fmla="*/ 20637 h 1707"/>
              <a:gd name="T8" fmla="*/ 755650 w 1429"/>
              <a:gd name="T9" fmla="*/ 400050 h 1707"/>
              <a:gd name="T10" fmla="*/ 579438 w 1429"/>
              <a:gd name="T11" fmla="*/ 460375 h 1707"/>
              <a:gd name="T12" fmla="*/ 327025 w 1429"/>
              <a:gd name="T13" fmla="*/ 136525 h 1707"/>
              <a:gd name="T14" fmla="*/ 150813 w 1429"/>
              <a:gd name="T15" fmla="*/ 234950 h 1707"/>
              <a:gd name="T16" fmla="*/ 317500 w 1429"/>
              <a:gd name="T17" fmla="*/ 596900 h 1707"/>
              <a:gd name="T18" fmla="*/ 200025 w 1429"/>
              <a:gd name="T19" fmla="*/ 714375 h 1707"/>
              <a:gd name="T20" fmla="*/ 0 w 1429"/>
              <a:gd name="T21" fmla="*/ 671512 h 1707"/>
              <a:gd name="T22" fmla="*/ 0 w 1429"/>
              <a:gd name="T23" fmla="*/ 2020887 h 1707"/>
              <a:gd name="T24" fmla="*/ 160338 w 1429"/>
              <a:gd name="T25" fmla="*/ 1946275 h 1707"/>
              <a:gd name="T26" fmla="*/ 287338 w 1429"/>
              <a:gd name="T27" fmla="*/ 2073275 h 1707"/>
              <a:gd name="T28" fmla="*/ 111125 w 1429"/>
              <a:gd name="T29" fmla="*/ 2395537 h 1707"/>
              <a:gd name="T30" fmla="*/ 277813 w 1429"/>
              <a:gd name="T31" fmla="*/ 2533650 h 1707"/>
              <a:gd name="T32" fmla="*/ 579438 w 1429"/>
              <a:gd name="T33" fmla="*/ 2239962 h 1707"/>
              <a:gd name="T34" fmla="*/ 755650 w 1429"/>
              <a:gd name="T35" fmla="*/ 2298700 h 1707"/>
              <a:gd name="T36" fmla="*/ 795338 w 1429"/>
              <a:gd name="T37" fmla="*/ 2698750 h 1707"/>
              <a:gd name="T38" fmla="*/ 1058863 w 1429"/>
              <a:gd name="T39" fmla="*/ 2709862 h 1707"/>
              <a:gd name="T40" fmla="*/ 1087438 w 1429"/>
              <a:gd name="T41" fmla="*/ 2289175 h 1707"/>
              <a:gd name="T42" fmla="*/ 1311275 w 1429"/>
              <a:gd name="T43" fmla="*/ 2230437 h 1707"/>
              <a:gd name="T44" fmla="*/ 1576388 w 1429"/>
              <a:gd name="T45" fmla="*/ 2524125 h 1707"/>
              <a:gd name="T46" fmla="*/ 1751013 w 1429"/>
              <a:gd name="T47" fmla="*/ 2416175 h 1707"/>
              <a:gd name="T48" fmla="*/ 1576388 w 1429"/>
              <a:gd name="T49" fmla="*/ 2063750 h 1707"/>
              <a:gd name="T50" fmla="*/ 1693863 w 1429"/>
              <a:gd name="T51" fmla="*/ 1916112 h 1707"/>
              <a:gd name="T52" fmla="*/ 2044700 w 1429"/>
              <a:gd name="T53" fmla="*/ 2082800 h 1707"/>
              <a:gd name="T54" fmla="*/ 2151063 w 1429"/>
              <a:gd name="T55" fmla="*/ 1898650 h 1707"/>
              <a:gd name="T56" fmla="*/ 1830388 w 1429"/>
              <a:gd name="T57" fmla="*/ 1662112 h 1707"/>
              <a:gd name="T58" fmla="*/ 1868488 w 1429"/>
              <a:gd name="T59" fmla="*/ 1457325 h 1707"/>
              <a:gd name="T60" fmla="*/ 2268538 w 1429"/>
              <a:gd name="T61" fmla="*/ 1419225 h 1707"/>
              <a:gd name="T62" fmla="*/ 2259013 w 1429"/>
              <a:gd name="T63" fmla="*/ 1212850 h 1707"/>
              <a:gd name="T64" fmla="*/ 1858963 w 1429"/>
              <a:gd name="T65" fmla="*/ 1154112 h 1707"/>
              <a:gd name="T66" fmla="*/ 1819275 w 1429"/>
              <a:gd name="T67" fmla="*/ 998537 h 1707"/>
              <a:gd name="T68" fmla="*/ 2141538 w 1429"/>
              <a:gd name="T69" fmla="*/ 773112 h 1707"/>
              <a:gd name="T70" fmla="*/ 2035175 w 1429"/>
              <a:gd name="T71" fmla="*/ 587375 h 1707"/>
              <a:gd name="T72" fmla="*/ 1673225 w 1429"/>
              <a:gd name="T73" fmla="*/ 733425 h 1707"/>
              <a:gd name="T74" fmla="*/ 1555750 w 1429"/>
              <a:gd name="T75" fmla="*/ 615950 h 1707"/>
              <a:gd name="T76" fmla="*/ 1741488 w 1429"/>
              <a:gd name="T77" fmla="*/ 274637 h 1707"/>
              <a:gd name="T78" fmla="*/ 1565275 w 1429"/>
              <a:gd name="T79" fmla="*/ 166687 h 1707"/>
              <a:gd name="T80" fmla="*/ 1282700 w 1429"/>
              <a:gd name="T81" fmla="*/ 449262 h 170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Freeform 3">
            <a:extLst>
              <a:ext uri="{FF2B5EF4-FFF2-40B4-BE49-F238E27FC236}">
                <a16:creationId xmlns:a16="http://schemas.microsoft.com/office/drawing/2014/main" id="{EEBBF6E9-97C1-0700-0806-099725E00468}"/>
              </a:ext>
            </a:extLst>
          </p:cNvPr>
          <p:cNvSpPr>
            <a:spLocks/>
          </p:cNvSpPr>
          <p:nvPr/>
        </p:nvSpPr>
        <p:spPr bwMode="hidden">
          <a:xfrm>
            <a:off x="107950" y="15875"/>
            <a:ext cx="838200" cy="787400"/>
          </a:xfrm>
          <a:custGeom>
            <a:avLst/>
            <a:gdLst>
              <a:gd name="T0" fmla="*/ 531813 w 528"/>
              <a:gd name="T1" fmla="*/ 88900 h 496"/>
              <a:gd name="T2" fmla="*/ 465138 w 528"/>
              <a:gd name="T3" fmla="*/ 73025 h 496"/>
              <a:gd name="T4" fmla="*/ 457200 w 528"/>
              <a:gd name="T5" fmla="*/ 0 h 496"/>
              <a:gd name="T6" fmla="*/ 377825 w 528"/>
              <a:gd name="T7" fmla="*/ 0 h 496"/>
              <a:gd name="T8" fmla="*/ 368300 w 528"/>
              <a:gd name="T9" fmla="*/ 73025 h 496"/>
              <a:gd name="T10" fmla="*/ 314325 w 528"/>
              <a:gd name="T11" fmla="*/ 92075 h 496"/>
              <a:gd name="T12" fmla="*/ 231775 w 528"/>
              <a:gd name="T13" fmla="*/ 0 h 496"/>
              <a:gd name="T14" fmla="*/ 180975 w 528"/>
              <a:gd name="T15" fmla="*/ 22225 h 496"/>
              <a:gd name="T16" fmla="*/ 233363 w 528"/>
              <a:gd name="T17" fmla="*/ 133350 h 496"/>
              <a:gd name="T18" fmla="*/ 196850 w 528"/>
              <a:gd name="T19" fmla="*/ 169863 h 496"/>
              <a:gd name="T20" fmla="*/ 79375 w 528"/>
              <a:gd name="T21" fmla="*/ 128588 h 496"/>
              <a:gd name="T22" fmla="*/ 50800 w 528"/>
              <a:gd name="T23" fmla="*/ 173038 h 496"/>
              <a:gd name="T24" fmla="*/ 142875 w 528"/>
              <a:gd name="T25" fmla="*/ 252413 h 496"/>
              <a:gd name="T26" fmla="*/ 127000 w 528"/>
              <a:gd name="T27" fmla="*/ 312738 h 496"/>
              <a:gd name="T28" fmla="*/ 3175 w 528"/>
              <a:gd name="T29" fmla="*/ 320675 h 496"/>
              <a:gd name="T30" fmla="*/ 0 w 528"/>
              <a:gd name="T31" fmla="*/ 387350 h 496"/>
              <a:gd name="T32" fmla="*/ 127000 w 528"/>
              <a:gd name="T33" fmla="*/ 406400 h 496"/>
              <a:gd name="T34" fmla="*/ 139700 w 528"/>
              <a:gd name="T35" fmla="*/ 463550 h 496"/>
              <a:gd name="T36" fmla="*/ 46038 w 528"/>
              <a:gd name="T37" fmla="*/ 547688 h 496"/>
              <a:gd name="T38" fmla="*/ 79375 w 528"/>
              <a:gd name="T39" fmla="*/ 600075 h 496"/>
              <a:gd name="T40" fmla="*/ 184150 w 528"/>
              <a:gd name="T41" fmla="*/ 550863 h 496"/>
              <a:gd name="T42" fmla="*/ 223838 w 528"/>
              <a:gd name="T43" fmla="*/ 590550 h 496"/>
              <a:gd name="T44" fmla="*/ 169863 w 528"/>
              <a:gd name="T45" fmla="*/ 690563 h 496"/>
              <a:gd name="T46" fmla="*/ 220663 w 528"/>
              <a:gd name="T47" fmla="*/ 733425 h 496"/>
              <a:gd name="T48" fmla="*/ 314325 w 528"/>
              <a:gd name="T49" fmla="*/ 641350 h 496"/>
              <a:gd name="T50" fmla="*/ 368300 w 528"/>
              <a:gd name="T51" fmla="*/ 660400 h 496"/>
              <a:gd name="T52" fmla="*/ 381000 w 528"/>
              <a:gd name="T53" fmla="*/ 784225 h 496"/>
              <a:gd name="T54" fmla="*/ 463550 w 528"/>
              <a:gd name="T55" fmla="*/ 787400 h 496"/>
              <a:gd name="T56" fmla="*/ 471488 w 528"/>
              <a:gd name="T57" fmla="*/ 657225 h 496"/>
              <a:gd name="T58" fmla="*/ 541338 w 528"/>
              <a:gd name="T59" fmla="*/ 639763 h 496"/>
              <a:gd name="T60" fmla="*/ 623888 w 528"/>
              <a:gd name="T61" fmla="*/ 730250 h 496"/>
              <a:gd name="T62" fmla="*/ 677863 w 528"/>
              <a:gd name="T63" fmla="*/ 696913 h 496"/>
              <a:gd name="T64" fmla="*/ 623888 w 528"/>
              <a:gd name="T65" fmla="*/ 587375 h 496"/>
              <a:gd name="T66" fmla="*/ 660400 w 528"/>
              <a:gd name="T67" fmla="*/ 541338 h 496"/>
              <a:gd name="T68" fmla="*/ 768350 w 528"/>
              <a:gd name="T69" fmla="*/ 593725 h 496"/>
              <a:gd name="T70" fmla="*/ 801688 w 528"/>
              <a:gd name="T71" fmla="*/ 536575 h 496"/>
              <a:gd name="T72" fmla="*/ 701675 w 528"/>
              <a:gd name="T73" fmla="*/ 463550 h 496"/>
              <a:gd name="T74" fmla="*/ 714375 w 528"/>
              <a:gd name="T75" fmla="*/ 400050 h 496"/>
              <a:gd name="T76" fmla="*/ 838200 w 528"/>
              <a:gd name="T77" fmla="*/ 387350 h 496"/>
              <a:gd name="T78" fmla="*/ 835025 w 528"/>
              <a:gd name="T79" fmla="*/ 323850 h 496"/>
              <a:gd name="T80" fmla="*/ 711200 w 528"/>
              <a:gd name="T81" fmla="*/ 306388 h 496"/>
              <a:gd name="T82" fmla="*/ 698500 w 528"/>
              <a:gd name="T83" fmla="*/ 257175 h 496"/>
              <a:gd name="T84" fmla="*/ 798513 w 528"/>
              <a:gd name="T85" fmla="*/ 188913 h 496"/>
              <a:gd name="T86" fmla="*/ 765175 w 528"/>
              <a:gd name="T87" fmla="*/ 130175 h 496"/>
              <a:gd name="T88" fmla="*/ 654050 w 528"/>
              <a:gd name="T89" fmla="*/ 176213 h 496"/>
              <a:gd name="T90" fmla="*/ 617538 w 528"/>
              <a:gd name="T91" fmla="*/ 139700 h 496"/>
              <a:gd name="T92" fmla="*/ 674688 w 528"/>
              <a:gd name="T93" fmla="*/ 33338 h 496"/>
              <a:gd name="T94" fmla="*/ 620713 w 528"/>
              <a:gd name="T95" fmla="*/ 0 h 496"/>
              <a:gd name="T96" fmla="*/ 531813 w 528"/>
              <a:gd name="T97" fmla="*/ 88900 h 4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Freeform 4">
            <a:extLst>
              <a:ext uri="{FF2B5EF4-FFF2-40B4-BE49-F238E27FC236}">
                <a16:creationId xmlns:a16="http://schemas.microsoft.com/office/drawing/2014/main" id="{2AB5F681-48B7-F790-5C05-CBB2BF5AB49A}"/>
              </a:ext>
            </a:extLst>
          </p:cNvPr>
          <p:cNvSpPr>
            <a:spLocks/>
          </p:cNvSpPr>
          <p:nvPr/>
        </p:nvSpPr>
        <p:spPr bwMode="hidden">
          <a:xfrm>
            <a:off x="1192213" y="354013"/>
            <a:ext cx="2266950" cy="2270125"/>
          </a:xfrm>
          <a:custGeom>
            <a:avLst/>
            <a:gdLst>
              <a:gd name="T0" fmla="*/ 1440376 w 2312"/>
              <a:gd name="T1" fmla="*/ 376882 h 2313"/>
              <a:gd name="T2" fmla="*/ 1259961 w 2312"/>
              <a:gd name="T3" fmla="*/ 335661 h 2313"/>
              <a:gd name="T4" fmla="*/ 1235449 w 2312"/>
              <a:gd name="T5" fmla="*/ 0 h 2313"/>
              <a:gd name="T6" fmla="*/ 1014833 w 2312"/>
              <a:gd name="T7" fmla="*/ 16685 h 2313"/>
              <a:gd name="T8" fmla="*/ 998164 w 2312"/>
              <a:gd name="T9" fmla="*/ 335661 h 2313"/>
              <a:gd name="T10" fmla="*/ 851087 w 2312"/>
              <a:gd name="T11" fmla="*/ 385715 h 2313"/>
              <a:gd name="T12" fmla="*/ 638315 w 2312"/>
              <a:gd name="T13" fmla="*/ 114831 h 2313"/>
              <a:gd name="T14" fmla="*/ 491238 w 2312"/>
              <a:gd name="T15" fmla="*/ 197274 h 2313"/>
              <a:gd name="T16" fmla="*/ 630471 w 2312"/>
              <a:gd name="T17" fmla="*/ 499565 h 2313"/>
              <a:gd name="T18" fmla="*/ 532419 w 2312"/>
              <a:gd name="T19" fmla="*/ 598693 h 2313"/>
              <a:gd name="T20" fmla="*/ 212772 w 2312"/>
              <a:gd name="T21" fmla="*/ 483861 h 2313"/>
              <a:gd name="T22" fmla="*/ 139233 w 2312"/>
              <a:gd name="T23" fmla="*/ 606544 h 2313"/>
              <a:gd name="T24" fmla="*/ 384362 w 2312"/>
              <a:gd name="T25" fmla="*/ 819522 h 2313"/>
              <a:gd name="T26" fmla="*/ 344161 w 2312"/>
              <a:gd name="T27" fmla="*/ 983426 h 2313"/>
              <a:gd name="T28" fmla="*/ 7844 w 2312"/>
              <a:gd name="T29" fmla="*/ 1007963 h 2313"/>
              <a:gd name="T30" fmla="*/ 0 w 2312"/>
              <a:gd name="T31" fmla="*/ 1188552 h 2313"/>
              <a:gd name="T32" fmla="*/ 344161 w 2312"/>
              <a:gd name="T33" fmla="*/ 1237625 h 2313"/>
              <a:gd name="T34" fmla="*/ 376518 w 2312"/>
              <a:gd name="T35" fmla="*/ 1392697 h 2313"/>
              <a:gd name="T36" fmla="*/ 122564 w 2312"/>
              <a:gd name="T37" fmla="*/ 1622359 h 2313"/>
              <a:gd name="T38" fmla="*/ 212772 w 2312"/>
              <a:gd name="T39" fmla="*/ 1761727 h 2313"/>
              <a:gd name="T40" fmla="*/ 499082 w 2312"/>
              <a:gd name="T41" fmla="*/ 1630211 h 2313"/>
              <a:gd name="T42" fmla="*/ 605958 w 2312"/>
              <a:gd name="T43" fmla="*/ 1737190 h 2313"/>
              <a:gd name="T44" fmla="*/ 457900 w 2312"/>
              <a:gd name="T45" fmla="*/ 2007093 h 2313"/>
              <a:gd name="T46" fmla="*/ 597133 w 2312"/>
              <a:gd name="T47" fmla="*/ 2121924 h 2313"/>
              <a:gd name="T48" fmla="*/ 851087 w 2312"/>
              <a:gd name="T49" fmla="*/ 1876558 h 2313"/>
              <a:gd name="T50" fmla="*/ 998164 w 2312"/>
              <a:gd name="T51" fmla="*/ 1925631 h 2313"/>
              <a:gd name="T52" fmla="*/ 1031501 w 2312"/>
              <a:gd name="T53" fmla="*/ 2261292 h 2313"/>
              <a:gd name="T54" fmla="*/ 1252117 w 2312"/>
              <a:gd name="T55" fmla="*/ 2270125 h 2313"/>
              <a:gd name="T56" fmla="*/ 1276630 w 2312"/>
              <a:gd name="T57" fmla="*/ 1917780 h 2313"/>
              <a:gd name="T58" fmla="*/ 1464889 w 2312"/>
              <a:gd name="T59" fmla="*/ 1868706 h 2313"/>
              <a:gd name="T60" fmla="*/ 1686485 w 2312"/>
              <a:gd name="T61" fmla="*/ 2114072 h 2313"/>
              <a:gd name="T62" fmla="*/ 1833563 w 2312"/>
              <a:gd name="T63" fmla="*/ 2023778 h 2313"/>
              <a:gd name="T64" fmla="*/ 1686485 w 2312"/>
              <a:gd name="T65" fmla="*/ 1729339 h 2313"/>
              <a:gd name="T66" fmla="*/ 1784537 w 2312"/>
              <a:gd name="T67" fmla="*/ 1605674 h 2313"/>
              <a:gd name="T68" fmla="*/ 2078691 w 2312"/>
              <a:gd name="T69" fmla="*/ 1745042 h 2313"/>
              <a:gd name="T70" fmla="*/ 2168899 w 2312"/>
              <a:gd name="T71" fmla="*/ 1589971 h 2313"/>
              <a:gd name="T72" fmla="*/ 1899257 w 2312"/>
              <a:gd name="T73" fmla="*/ 1392697 h 2313"/>
              <a:gd name="T74" fmla="*/ 1931614 w 2312"/>
              <a:gd name="T75" fmla="*/ 1220941 h 2313"/>
              <a:gd name="T76" fmla="*/ 2266950 w 2312"/>
              <a:gd name="T77" fmla="*/ 1188552 h 2313"/>
              <a:gd name="T78" fmla="*/ 2259106 w 2312"/>
              <a:gd name="T79" fmla="*/ 1015815 h 2313"/>
              <a:gd name="T80" fmla="*/ 1923770 w 2312"/>
              <a:gd name="T81" fmla="*/ 966742 h 2313"/>
              <a:gd name="T82" fmla="*/ 1890432 w 2312"/>
              <a:gd name="T83" fmla="*/ 836207 h 2313"/>
              <a:gd name="T84" fmla="*/ 2161054 w 2312"/>
              <a:gd name="T85" fmla="*/ 647766 h 2313"/>
              <a:gd name="T86" fmla="*/ 2070847 w 2312"/>
              <a:gd name="T87" fmla="*/ 491713 h 2313"/>
              <a:gd name="T88" fmla="*/ 1767868 w 2312"/>
              <a:gd name="T89" fmla="*/ 614396 h 2313"/>
              <a:gd name="T90" fmla="*/ 1669817 w 2312"/>
              <a:gd name="T91" fmla="*/ 516250 h 2313"/>
              <a:gd name="T92" fmla="*/ 1824738 w 2312"/>
              <a:gd name="T93" fmla="*/ 229662 h 2313"/>
              <a:gd name="T94" fmla="*/ 1677661 w 2312"/>
              <a:gd name="T95" fmla="*/ 139368 h 2313"/>
              <a:gd name="T96" fmla="*/ 1440376 w 2312"/>
              <a:gd name="T97" fmla="*/ 376882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Freeform 5">
            <a:extLst>
              <a:ext uri="{FF2B5EF4-FFF2-40B4-BE49-F238E27FC236}">
                <a16:creationId xmlns:a16="http://schemas.microsoft.com/office/drawing/2014/main" id="{246519A3-DC77-CE47-2452-6EF6651AC23D}"/>
              </a:ext>
            </a:extLst>
          </p:cNvPr>
          <p:cNvSpPr>
            <a:spLocks/>
          </p:cNvSpPr>
          <p:nvPr/>
        </p:nvSpPr>
        <p:spPr bwMode="hidden">
          <a:xfrm>
            <a:off x="2532063" y="1270000"/>
            <a:ext cx="3670300" cy="3671888"/>
          </a:xfrm>
          <a:custGeom>
            <a:avLst/>
            <a:gdLst>
              <a:gd name="T0" fmla="*/ 2332038 w 2312"/>
              <a:gd name="T1" fmla="*/ 609600 h 2313"/>
              <a:gd name="T2" fmla="*/ 2039938 w 2312"/>
              <a:gd name="T3" fmla="*/ 542925 h 2313"/>
              <a:gd name="T4" fmla="*/ 2000250 w 2312"/>
              <a:gd name="T5" fmla="*/ 0 h 2313"/>
              <a:gd name="T6" fmla="*/ 1643063 w 2312"/>
              <a:gd name="T7" fmla="*/ 26988 h 2313"/>
              <a:gd name="T8" fmla="*/ 1616075 w 2312"/>
              <a:gd name="T9" fmla="*/ 542925 h 2313"/>
              <a:gd name="T10" fmla="*/ 1377950 w 2312"/>
              <a:gd name="T11" fmla="*/ 623888 h 2313"/>
              <a:gd name="T12" fmla="*/ 1033463 w 2312"/>
              <a:gd name="T13" fmla="*/ 185738 h 2313"/>
              <a:gd name="T14" fmla="*/ 795338 w 2312"/>
              <a:gd name="T15" fmla="*/ 319088 h 2313"/>
              <a:gd name="T16" fmla="*/ 1020763 w 2312"/>
              <a:gd name="T17" fmla="*/ 808038 h 2313"/>
              <a:gd name="T18" fmla="*/ 862013 w 2312"/>
              <a:gd name="T19" fmla="*/ 968375 h 2313"/>
              <a:gd name="T20" fmla="*/ 344488 w 2312"/>
              <a:gd name="T21" fmla="*/ 782638 h 2313"/>
              <a:gd name="T22" fmla="*/ 225425 w 2312"/>
              <a:gd name="T23" fmla="*/ 981075 h 2313"/>
              <a:gd name="T24" fmla="*/ 622300 w 2312"/>
              <a:gd name="T25" fmla="*/ 1325563 h 2313"/>
              <a:gd name="T26" fmla="*/ 557213 w 2312"/>
              <a:gd name="T27" fmla="*/ 1590675 h 2313"/>
              <a:gd name="T28" fmla="*/ 12700 w 2312"/>
              <a:gd name="T29" fmla="*/ 1630363 h 2313"/>
              <a:gd name="T30" fmla="*/ 0 w 2312"/>
              <a:gd name="T31" fmla="*/ 1922463 h 2313"/>
              <a:gd name="T32" fmla="*/ 557213 w 2312"/>
              <a:gd name="T33" fmla="*/ 2001838 h 2313"/>
              <a:gd name="T34" fmla="*/ 609600 w 2312"/>
              <a:gd name="T35" fmla="*/ 2252663 h 2313"/>
              <a:gd name="T36" fmla="*/ 198438 w 2312"/>
              <a:gd name="T37" fmla="*/ 2624138 h 2313"/>
              <a:gd name="T38" fmla="*/ 344488 w 2312"/>
              <a:gd name="T39" fmla="*/ 2849563 h 2313"/>
              <a:gd name="T40" fmla="*/ 808038 w 2312"/>
              <a:gd name="T41" fmla="*/ 2636838 h 2313"/>
              <a:gd name="T42" fmla="*/ 981075 w 2312"/>
              <a:gd name="T43" fmla="*/ 2809875 h 2313"/>
              <a:gd name="T44" fmla="*/ 741363 w 2312"/>
              <a:gd name="T45" fmla="*/ 3246438 h 2313"/>
              <a:gd name="T46" fmla="*/ 966788 w 2312"/>
              <a:gd name="T47" fmla="*/ 3432175 h 2313"/>
              <a:gd name="T48" fmla="*/ 1377950 w 2312"/>
              <a:gd name="T49" fmla="*/ 3035300 h 2313"/>
              <a:gd name="T50" fmla="*/ 1616075 w 2312"/>
              <a:gd name="T51" fmla="*/ 3114675 h 2313"/>
              <a:gd name="T52" fmla="*/ 1670050 w 2312"/>
              <a:gd name="T53" fmla="*/ 3657600 h 2313"/>
              <a:gd name="T54" fmla="*/ 2027238 w 2312"/>
              <a:gd name="T55" fmla="*/ 3671888 h 2313"/>
              <a:gd name="T56" fmla="*/ 2066925 w 2312"/>
              <a:gd name="T57" fmla="*/ 3101975 h 2313"/>
              <a:gd name="T58" fmla="*/ 2371725 w 2312"/>
              <a:gd name="T59" fmla="*/ 3022600 h 2313"/>
              <a:gd name="T60" fmla="*/ 2730500 w 2312"/>
              <a:gd name="T61" fmla="*/ 3419475 h 2313"/>
              <a:gd name="T62" fmla="*/ 2968625 w 2312"/>
              <a:gd name="T63" fmla="*/ 3273425 h 2313"/>
              <a:gd name="T64" fmla="*/ 2730500 w 2312"/>
              <a:gd name="T65" fmla="*/ 2797175 h 2313"/>
              <a:gd name="T66" fmla="*/ 2889250 w 2312"/>
              <a:gd name="T67" fmla="*/ 2597150 h 2313"/>
              <a:gd name="T68" fmla="*/ 3365500 w 2312"/>
              <a:gd name="T69" fmla="*/ 2822575 h 2313"/>
              <a:gd name="T70" fmla="*/ 3511550 w 2312"/>
              <a:gd name="T71" fmla="*/ 2571750 h 2313"/>
              <a:gd name="T72" fmla="*/ 3074988 w 2312"/>
              <a:gd name="T73" fmla="*/ 2252663 h 2313"/>
              <a:gd name="T74" fmla="*/ 3127375 w 2312"/>
              <a:gd name="T75" fmla="*/ 1974850 h 2313"/>
              <a:gd name="T76" fmla="*/ 3670300 w 2312"/>
              <a:gd name="T77" fmla="*/ 1922463 h 2313"/>
              <a:gd name="T78" fmla="*/ 3657600 w 2312"/>
              <a:gd name="T79" fmla="*/ 1643063 h 2313"/>
              <a:gd name="T80" fmla="*/ 3114675 w 2312"/>
              <a:gd name="T81" fmla="*/ 1563688 h 2313"/>
              <a:gd name="T82" fmla="*/ 3060700 w 2312"/>
              <a:gd name="T83" fmla="*/ 1352550 h 2313"/>
              <a:gd name="T84" fmla="*/ 3498850 w 2312"/>
              <a:gd name="T85" fmla="*/ 1047750 h 2313"/>
              <a:gd name="T86" fmla="*/ 3352800 w 2312"/>
              <a:gd name="T87" fmla="*/ 795338 h 2313"/>
              <a:gd name="T88" fmla="*/ 2862263 w 2312"/>
              <a:gd name="T89" fmla="*/ 993775 h 2313"/>
              <a:gd name="T90" fmla="*/ 2703513 w 2312"/>
              <a:gd name="T91" fmla="*/ 835025 h 2313"/>
              <a:gd name="T92" fmla="*/ 2954338 w 2312"/>
              <a:gd name="T93" fmla="*/ 371475 h 2313"/>
              <a:gd name="T94" fmla="*/ 2716213 w 2312"/>
              <a:gd name="T95" fmla="*/ 225425 h 2313"/>
              <a:gd name="T96" fmla="*/ 2332038 w 2312"/>
              <a:gd name="T97" fmla="*/ 609600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Freeform 6">
            <a:extLst>
              <a:ext uri="{FF2B5EF4-FFF2-40B4-BE49-F238E27FC236}">
                <a16:creationId xmlns:a16="http://schemas.microsoft.com/office/drawing/2014/main" id="{67A3C5A1-930E-655C-1A0D-FAEA456846C9}"/>
              </a:ext>
            </a:extLst>
          </p:cNvPr>
          <p:cNvSpPr>
            <a:spLocks/>
          </p:cNvSpPr>
          <p:nvPr/>
        </p:nvSpPr>
        <p:spPr bwMode="hidden">
          <a:xfrm>
            <a:off x="3175" y="4797425"/>
            <a:ext cx="3417888" cy="2097088"/>
          </a:xfrm>
          <a:custGeom>
            <a:avLst/>
            <a:gdLst>
              <a:gd name="T0" fmla="*/ 2171700 w 2153"/>
              <a:gd name="T1" fmla="*/ 568325 h 1321"/>
              <a:gd name="T2" fmla="*/ 1900238 w 2153"/>
              <a:gd name="T3" fmla="*/ 504825 h 1321"/>
              <a:gd name="T4" fmla="*/ 1862138 w 2153"/>
              <a:gd name="T5" fmla="*/ 0 h 1321"/>
              <a:gd name="T6" fmla="*/ 1530350 w 2153"/>
              <a:gd name="T7" fmla="*/ 25400 h 1321"/>
              <a:gd name="T8" fmla="*/ 1504950 w 2153"/>
              <a:gd name="T9" fmla="*/ 504825 h 1321"/>
              <a:gd name="T10" fmla="*/ 1282700 w 2153"/>
              <a:gd name="T11" fmla="*/ 581025 h 1321"/>
              <a:gd name="T12" fmla="*/ 962025 w 2153"/>
              <a:gd name="T13" fmla="*/ 173038 h 1321"/>
              <a:gd name="T14" fmla="*/ 741363 w 2153"/>
              <a:gd name="T15" fmla="*/ 296863 h 1321"/>
              <a:gd name="T16" fmla="*/ 950913 w 2153"/>
              <a:gd name="T17" fmla="*/ 752475 h 1321"/>
              <a:gd name="T18" fmla="*/ 803275 w 2153"/>
              <a:gd name="T19" fmla="*/ 901700 h 1321"/>
              <a:gd name="T20" fmla="*/ 320675 w 2153"/>
              <a:gd name="T21" fmla="*/ 728663 h 1321"/>
              <a:gd name="T22" fmla="*/ 209550 w 2153"/>
              <a:gd name="T23" fmla="*/ 914400 h 1321"/>
              <a:gd name="T24" fmla="*/ 579438 w 2153"/>
              <a:gd name="T25" fmla="*/ 1235075 h 1321"/>
              <a:gd name="T26" fmla="*/ 519113 w 2153"/>
              <a:gd name="T27" fmla="*/ 1481138 h 1321"/>
              <a:gd name="T28" fmla="*/ 11113 w 2153"/>
              <a:gd name="T29" fmla="*/ 1517650 h 1321"/>
              <a:gd name="T30" fmla="*/ 0 w 2153"/>
              <a:gd name="T31" fmla="*/ 1790700 h 1321"/>
              <a:gd name="T32" fmla="*/ 519113 w 2153"/>
              <a:gd name="T33" fmla="*/ 1863725 h 1321"/>
              <a:gd name="T34" fmla="*/ 568325 w 2153"/>
              <a:gd name="T35" fmla="*/ 2097088 h 1321"/>
              <a:gd name="T36" fmla="*/ 2863850 w 2153"/>
              <a:gd name="T37" fmla="*/ 2097088 h 1321"/>
              <a:gd name="T38" fmla="*/ 2913063 w 2153"/>
              <a:gd name="T39" fmla="*/ 1838325 h 1321"/>
              <a:gd name="T40" fmla="*/ 3417888 w 2153"/>
              <a:gd name="T41" fmla="*/ 1790700 h 1321"/>
              <a:gd name="T42" fmla="*/ 3406775 w 2153"/>
              <a:gd name="T43" fmla="*/ 1530350 h 1321"/>
              <a:gd name="T44" fmla="*/ 2900363 w 2153"/>
              <a:gd name="T45" fmla="*/ 1455738 h 1321"/>
              <a:gd name="T46" fmla="*/ 2849563 w 2153"/>
              <a:gd name="T47" fmla="*/ 1258888 h 1321"/>
              <a:gd name="T48" fmla="*/ 3257550 w 2153"/>
              <a:gd name="T49" fmla="*/ 976313 h 1321"/>
              <a:gd name="T50" fmla="*/ 3122613 w 2153"/>
              <a:gd name="T51" fmla="*/ 741363 h 1321"/>
              <a:gd name="T52" fmla="*/ 2665413 w 2153"/>
              <a:gd name="T53" fmla="*/ 925513 h 1321"/>
              <a:gd name="T54" fmla="*/ 2517775 w 2153"/>
              <a:gd name="T55" fmla="*/ 777875 h 1321"/>
              <a:gd name="T56" fmla="*/ 2751138 w 2153"/>
              <a:gd name="T57" fmla="*/ 346075 h 1321"/>
              <a:gd name="T58" fmla="*/ 2528888 w 2153"/>
              <a:gd name="T59" fmla="*/ 209550 h 1321"/>
              <a:gd name="T60" fmla="*/ 2171700 w 2153"/>
              <a:gd name="T61" fmla="*/ 568325 h 132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Freeform 7">
            <a:extLst>
              <a:ext uri="{FF2B5EF4-FFF2-40B4-BE49-F238E27FC236}">
                <a16:creationId xmlns:a16="http://schemas.microsoft.com/office/drawing/2014/main" id="{E5D02DE8-66CE-6CFA-6AB2-594F4A7B67F9}"/>
              </a:ext>
            </a:extLst>
          </p:cNvPr>
          <p:cNvSpPr>
            <a:spLocks/>
          </p:cNvSpPr>
          <p:nvPr/>
        </p:nvSpPr>
        <p:spPr bwMode="hidden">
          <a:xfrm>
            <a:off x="4494213" y="4425950"/>
            <a:ext cx="2263775" cy="2263775"/>
          </a:xfrm>
          <a:custGeom>
            <a:avLst/>
            <a:gdLst>
              <a:gd name="T0" fmla="*/ 1438359 w 2312"/>
              <a:gd name="T1" fmla="*/ 375828 h 2313"/>
              <a:gd name="T2" fmla="*/ 1258197 w 2312"/>
              <a:gd name="T3" fmla="*/ 334722 h 2313"/>
              <a:gd name="T4" fmla="*/ 1233718 w 2312"/>
              <a:gd name="T5" fmla="*/ 0 h 2313"/>
              <a:gd name="T6" fmla="*/ 1013411 w 2312"/>
              <a:gd name="T7" fmla="*/ 16638 h 2313"/>
              <a:gd name="T8" fmla="*/ 996766 w 2312"/>
              <a:gd name="T9" fmla="*/ 334722 h 2313"/>
              <a:gd name="T10" fmla="*/ 849895 w 2312"/>
              <a:gd name="T11" fmla="*/ 384636 h 2313"/>
              <a:gd name="T12" fmla="*/ 637421 w 2312"/>
              <a:gd name="T13" fmla="*/ 114510 h 2313"/>
              <a:gd name="T14" fmla="*/ 490550 w 2312"/>
              <a:gd name="T15" fmla="*/ 196722 h 2313"/>
              <a:gd name="T16" fmla="*/ 629588 w 2312"/>
              <a:gd name="T17" fmla="*/ 498168 h 2313"/>
              <a:gd name="T18" fmla="*/ 531674 w 2312"/>
              <a:gd name="T19" fmla="*/ 597018 h 2313"/>
              <a:gd name="T20" fmla="*/ 212474 w 2312"/>
              <a:gd name="T21" fmla="*/ 482508 h 2313"/>
              <a:gd name="T22" fmla="*/ 139038 w 2312"/>
              <a:gd name="T23" fmla="*/ 604848 h 2313"/>
              <a:gd name="T24" fmla="*/ 383823 w 2312"/>
              <a:gd name="T25" fmla="*/ 817230 h 2313"/>
              <a:gd name="T26" fmla="*/ 343679 w 2312"/>
              <a:gd name="T27" fmla="*/ 980676 h 2313"/>
              <a:gd name="T28" fmla="*/ 7833 w 2312"/>
              <a:gd name="T29" fmla="*/ 1005144 h 2313"/>
              <a:gd name="T30" fmla="*/ 0 w 2312"/>
              <a:gd name="T31" fmla="*/ 1185228 h 2313"/>
              <a:gd name="T32" fmla="*/ 343679 w 2312"/>
              <a:gd name="T33" fmla="*/ 1234164 h 2313"/>
              <a:gd name="T34" fmla="*/ 375990 w 2312"/>
              <a:gd name="T35" fmla="*/ 1388801 h 2313"/>
              <a:gd name="T36" fmla="*/ 122393 w 2312"/>
              <a:gd name="T37" fmla="*/ 1617821 h 2313"/>
              <a:gd name="T38" fmla="*/ 212474 w 2312"/>
              <a:gd name="T39" fmla="*/ 1756799 h 2313"/>
              <a:gd name="T40" fmla="*/ 498383 w 2312"/>
              <a:gd name="T41" fmla="*/ 1625651 h 2313"/>
              <a:gd name="T42" fmla="*/ 605109 w 2312"/>
              <a:gd name="T43" fmla="*/ 1732331 h 2313"/>
              <a:gd name="T44" fmla="*/ 457259 w 2312"/>
              <a:gd name="T45" fmla="*/ 2001479 h 2313"/>
              <a:gd name="T46" fmla="*/ 596297 w 2312"/>
              <a:gd name="T47" fmla="*/ 2115989 h 2313"/>
              <a:gd name="T48" fmla="*/ 849895 w 2312"/>
              <a:gd name="T49" fmla="*/ 1871309 h 2313"/>
              <a:gd name="T50" fmla="*/ 996766 w 2312"/>
              <a:gd name="T51" fmla="*/ 1920245 h 2313"/>
              <a:gd name="T52" fmla="*/ 1030057 w 2312"/>
              <a:gd name="T53" fmla="*/ 2254967 h 2313"/>
              <a:gd name="T54" fmla="*/ 1250364 w 2312"/>
              <a:gd name="T55" fmla="*/ 2263775 h 2313"/>
              <a:gd name="T56" fmla="*/ 1274842 w 2312"/>
              <a:gd name="T57" fmla="*/ 1912415 h 2313"/>
              <a:gd name="T58" fmla="*/ 1462837 w 2312"/>
              <a:gd name="T59" fmla="*/ 1863479 h 2313"/>
              <a:gd name="T60" fmla="*/ 1684123 w 2312"/>
              <a:gd name="T61" fmla="*/ 2108159 h 2313"/>
              <a:gd name="T62" fmla="*/ 1830994 w 2312"/>
              <a:gd name="T63" fmla="*/ 2018117 h 2313"/>
              <a:gd name="T64" fmla="*/ 1684123 w 2312"/>
              <a:gd name="T65" fmla="*/ 1724501 h 2313"/>
              <a:gd name="T66" fmla="*/ 1782037 w 2312"/>
              <a:gd name="T67" fmla="*/ 1601183 h 2313"/>
              <a:gd name="T68" fmla="*/ 2075780 w 2312"/>
              <a:gd name="T69" fmla="*/ 1740161 h 2313"/>
              <a:gd name="T70" fmla="*/ 2165861 w 2312"/>
              <a:gd name="T71" fmla="*/ 1585523 h 2313"/>
              <a:gd name="T72" fmla="*/ 1896597 w 2312"/>
              <a:gd name="T73" fmla="*/ 1388801 h 2313"/>
              <a:gd name="T74" fmla="*/ 1928909 w 2312"/>
              <a:gd name="T75" fmla="*/ 1217525 h 2313"/>
              <a:gd name="T76" fmla="*/ 2263775 w 2312"/>
              <a:gd name="T77" fmla="*/ 1185228 h 2313"/>
              <a:gd name="T78" fmla="*/ 2255942 w 2312"/>
              <a:gd name="T79" fmla="*/ 1012973 h 2313"/>
              <a:gd name="T80" fmla="*/ 1921075 w 2312"/>
              <a:gd name="T81" fmla="*/ 964037 h 2313"/>
              <a:gd name="T82" fmla="*/ 1887785 w 2312"/>
              <a:gd name="T83" fmla="*/ 833868 h 2313"/>
              <a:gd name="T84" fmla="*/ 2158028 w 2312"/>
              <a:gd name="T85" fmla="*/ 645954 h 2313"/>
              <a:gd name="T86" fmla="*/ 2067947 w 2312"/>
              <a:gd name="T87" fmla="*/ 490338 h 2313"/>
              <a:gd name="T88" fmla="*/ 1765392 w 2312"/>
              <a:gd name="T89" fmla="*/ 612678 h 2313"/>
              <a:gd name="T90" fmla="*/ 1667478 w 2312"/>
              <a:gd name="T91" fmla="*/ 514806 h 2313"/>
              <a:gd name="T92" fmla="*/ 1822182 w 2312"/>
              <a:gd name="T93" fmla="*/ 229020 h 2313"/>
              <a:gd name="T94" fmla="*/ 1675311 w 2312"/>
              <a:gd name="T95" fmla="*/ 138978 h 2313"/>
              <a:gd name="T96" fmla="*/ 1438359 w 2312"/>
              <a:gd name="T97" fmla="*/ 375828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Freeform 8">
            <a:extLst>
              <a:ext uri="{FF2B5EF4-FFF2-40B4-BE49-F238E27FC236}">
                <a16:creationId xmlns:a16="http://schemas.microsoft.com/office/drawing/2014/main" id="{6CD23EC3-F7DF-7FBB-5A74-807D2AEDBA62}"/>
              </a:ext>
            </a:extLst>
          </p:cNvPr>
          <p:cNvSpPr>
            <a:spLocks/>
          </p:cNvSpPr>
          <p:nvPr/>
        </p:nvSpPr>
        <p:spPr bwMode="hidden">
          <a:xfrm>
            <a:off x="5646738" y="487363"/>
            <a:ext cx="2928937" cy="2930525"/>
          </a:xfrm>
          <a:custGeom>
            <a:avLst/>
            <a:gdLst>
              <a:gd name="T0" fmla="*/ 1860990 w 2312"/>
              <a:gd name="T1" fmla="*/ 486520 h 2313"/>
              <a:gd name="T2" fmla="*/ 1627891 w 2312"/>
              <a:gd name="T3" fmla="*/ 433307 h 2313"/>
              <a:gd name="T4" fmla="*/ 1596220 w 2312"/>
              <a:gd name="T5" fmla="*/ 0 h 2313"/>
              <a:gd name="T6" fmla="*/ 1311181 w 2312"/>
              <a:gd name="T7" fmla="*/ 21539 h 2313"/>
              <a:gd name="T8" fmla="*/ 1289644 w 2312"/>
              <a:gd name="T9" fmla="*/ 433307 h 2313"/>
              <a:gd name="T10" fmla="*/ 1099618 w 2312"/>
              <a:gd name="T11" fmla="*/ 497923 h 2313"/>
              <a:gd name="T12" fmla="*/ 824714 w 2312"/>
              <a:gd name="T13" fmla="*/ 148237 h 2313"/>
              <a:gd name="T14" fmla="*/ 634687 w 2312"/>
              <a:gd name="T15" fmla="*/ 254663 h 2313"/>
              <a:gd name="T16" fmla="*/ 814579 w 2312"/>
              <a:gd name="T17" fmla="*/ 644893 h 2313"/>
              <a:gd name="T18" fmla="*/ 687895 w 2312"/>
              <a:gd name="T19" fmla="*/ 772858 h 2313"/>
              <a:gd name="T20" fmla="*/ 274905 w 2312"/>
              <a:gd name="T21" fmla="*/ 624621 h 2313"/>
              <a:gd name="T22" fmla="*/ 179891 w 2312"/>
              <a:gd name="T23" fmla="*/ 782994 h 2313"/>
              <a:gd name="T24" fmla="*/ 496602 w 2312"/>
              <a:gd name="T25" fmla="*/ 1057928 h 2313"/>
              <a:gd name="T26" fmla="*/ 444661 w 2312"/>
              <a:gd name="T27" fmla="*/ 1269514 h 2313"/>
              <a:gd name="T28" fmla="*/ 10135 w 2312"/>
              <a:gd name="T29" fmla="*/ 1301189 h 2313"/>
              <a:gd name="T30" fmla="*/ 0 w 2312"/>
              <a:gd name="T31" fmla="*/ 1534313 h 2313"/>
              <a:gd name="T32" fmla="*/ 444661 w 2312"/>
              <a:gd name="T33" fmla="*/ 1597662 h 2313"/>
              <a:gd name="T34" fmla="*/ 486467 w 2312"/>
              <a:gd name="T35" fmla="*/ 1797845 h 2313"/>
              <a:gd name="T36" fmla="*/ 158355 w 2312"/>
              <a:gd name="T37" fmla="*/ 2094318 h 2313"/>
              <a:gd name="T38" fmla="*/ 274905 w 2312"/>
              <a:gd name="T39" fmla="*/ 2274229 h 2313"/>
              <a:gd name="T40" fmla="*/ 644822 w 2312"/>
              <a:gd name="T41" fmla="*/ 2104454 h 2313"/>
              <a:gd name="T42" fmla="*/ 782908 w 2312"/>
              <a:gd name="T43" fmla="*/ 2242555 h 2313"/>
              <a:gd name="T44" fmla="*/ 591615 w 2312"/>
              <a:gd name="T45" fmla="*/ 2590974 h 2313"/>
              <a:gd name="T46" fmla="*/ 771506 w 2312"/>
              <a:gd name="T47" fmla="*/ 2739211 h 2313"/>
              <a:gd name="T48" fmla="*/ 1099618 w 2312"/>
              <a:gd name="T49" fmla="*/ 2422466 h 2313"/>
              <a:gd name="T50" fmla="*/ 1289644 w 2312"/>
              <a:gd name="T51" fmla="*/ 2485815 h 2313"/>
              <a:gd name="T52" fmla="*/ 1332717 w 2312"/>
              <a:gd name="T53" fmla="*/ 2919122 h 2313"/>
              <a:gd name="T54" fmla="*/ 1617756 w 2312"/>
              <a:gd name="T55" fmla="*/ 2930525 h 2313"/>
              <a:gd name="T56" fmla="*/ 1649427 w 2312"/>
              <a:gd name="T57" fmla="*/ 2475679 h 2313"/>
              <a:gd name="T58" fmla="*/ 1892661 w 2312"/>
              <a:gd name="T59" fmla="*/ 2412330 h 2313"/>
              <a:gd name="T60" fmla="*/ 2178967 w 2312"/>
              <a:gd name="T61" fmla="*/ 2729075 h 2313"/>
              <a:gd name="T62" fmla="*/ 2368993 w 2312"/>
              <a:gd name="T63" fmla="*/ 2612513 h 2313"/>
              <a:gd name="T64" fmla="*/ 2178967 w 2312"/>
              <a:gd name="T65" fmla="*/ 2232419 h 2313"/>
              <a:gd name="T66" fmla="*/ 2305651 w 2312"/>
              <a:gd name="T67" fmla="*/ 2072779 h 2313"/>
              <a:gd name="T68" fmla="*/ 2685703 w 2312"/>
              <a:gd name="T69" fmla="*/ 2252691 h 2313"/>
              <a:gd name="T70" fmla="*/ 2802253 w 2312"/>
              <a:gd name="T71" fmla="*/ 2052508 h 2313"/>
              <a:gd name="T72" fmla="*/ 2453872 w 2312"/>
              <a:gd name="T73" fmla="*/ 1797845 h 2313"/>
              <a:gd name="T74" fmla="*/ 2495677 w 2312"/>
              <a:gd name="T75" fmla="*/ 1576123 h 2313"/>
              <a:gd name="T76" fmla="*/ 2928937 w 2312"/>
              <a:gd name="T77" fmla="*/ 1534313 h 2313"/>
              <a:gd name="T78" fmla="*/ 2918802 w 2312"/>
              <a:gd name="T79" fmla="*/ 1311324 h 2313"/>
              <a:gd name="T80" fmla="*/ 2485543 w 2312"/>
              <a:gd name="T81" fmla="*/ 1247975 h 2313"/>
              <a:gd name="T82" fmla="*/ 2442470 w 2312"/>
              <a:gd name="T83" fmla="*/ 1079467 h 2313"/>
              <a:gd name="T84" fmla="*/ 2792118 w 2312"/>
              <a:gd name="T85" fmla="*/ 836207 h 2313"/>
              <a:gd name="T86" fmla="*/ 2675569 w 2312"/>
              <a:gd name="T87" fmla="*/ 634757 h 2313"/>
              <a:gd name="T88" fmla="*/ 2284115 w 2312"/>
              <a:gd name="T89" fmla="*/ 793130 h 2313"/>
              <a:gd name="T90" fmla="*/ 2157431 w 2312"/>
              <a:gd name="T91" fmla="*/ 666432 h 2313"/>
              <a:gd name="T92" fmla="*/ 2357592 w 2312"/>
              <a:gd name="T93" fmla="*/ 296473 h 2313"/>
              <a:gd name="T94" fmla="*/ 2167565 w 2312"/>
              <a:gd name="T95" fmla="*/ 179911 h 2313"/>
              <a:gd name="T96" fmla="*/ 1860990 w 2312"/>
              <a:gd name="T97" fmla="*/ 486520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9">
            <a:extLst>
              <a:ext uri="{FF2B5EF4-FFF2-40B4-BE49-F238E27FC236}">
                <a16:creationId xmlns:a16="http://schemas.microsoft.com/office/drawing/2014/main" id="{488EF606-6C51-F800-D66F-EBCEB4DA3B55}"/>
              </a:ext>
            </a:extLst>
          </p:cNvPr>
          <p:cNvSpPr>
            <a:spLocks/>
          </p:cNvSpPr>
          <p:nvPr/>
        </p:nvSpPr>
        <p:spPr bwMode="hidden">
          <a:xfrm>
            <a:off x="7146925" y="2555875"/>
            <a:ext cx="2008188" cy="3997325"/>
          </a:xfrm>
          <a:custGeom>
            <a:avLst/>
            <a:gdLst>
              <a:gd name="T0" fmla="*/ 2008188 w 1265"/>
              <a:gd name="T1" fmla="*/ 0 h 2518"/>
              <a:gd name="T2" fmla="*/ 1790700 w 1265"/>
              <a:gd name="T3" fmla="*/ 28575 h 2518"/>
              <a:gd name="T4" fmla="*/ 1762125 w 1265"/>
              <a:gd name="T5" fmla="*/ 590550 h 2518"/>
              <a:gd name="T6" fmla="*/ 1501775 w 1265"/>
              <a:gd name="T7" fmla="*/ 679450 h 2518"/>
              <a:gd name="T8" fmla="*/ 1127125 w 1265"/>
              <a:gd name="T9" fmla="*/ 201613 h 2518"/>
              <a:gd name="T10" fmla="*/ 866775 w 1265"/>
              <a:gd name="T11" fmla="*/ 347663 h 2518"/>
              <a:gd name="T12" fmla="*/ 1112838 w 1265"/>
              <a:gd name="T13" fmla="*/ 881063 h 2518"/>
              <a:gd name="T14" fmla="*/ 939800 w 1265"/>
              <a:gd name="T15" fmla="*/ 1055688 h 2518"/>
              <a:gd name="T16" fmla="*/ 376238 w 1265"/>
              <a:gd name="T17" fmla="*/ 852488 h 2518"/>
              <a:gd name="T18" fmla="*/ 246063 w 1265"/>
              <a:gd name="T19" fmla="*/ 1069975 h 2518"/>
              <a:gd name="T20" fmla="*/ 677863 w 1265"/>
              <a:gd name="T21" fmla="*/ 1446213 h 2518"/>
              <a:gd name="T22" fmla="*/ 608013 w 1265"/>
              <a:gd name="T23" fmla="*/ 1735138 h 2518"/>
              <a:gd name="T24" fmla="*/ 14288 w 1265"/>
              <a:gd name="T25" fmla="*/ 1779588 h 2518"/>
              <a:gd name="T26" fmla="*/ 0 w 1265"/>
              <a:gd name="T27" fmla="*/ 2098675 h 2518"/>
              <a:gd name="T28" fmla="*/ 608013 w 1265"/>
              <a:gd name="T29" fmla="*/ 2184400 h 2518"/>
              <a:gd name="T30" fmla="*/ 665163 w 1265"/>
              <a:gd name="T31" fmla="*/ 2459038 h 2518"/>
              <a:gd name="T32" fmla="*/ 215900 w 1265"/>
              <a:gd name="T33" fmla="*/ 2863850 h 2518"/>
              <a:gd name="T34" fmla="*/ 376238 w 1265"/>
              <a:gd name="T35" fmla="*/ 3109913 h 2518"/>
              <a:gd name="T36" fmla="*/ 881063 w 1265"/>
              <a:gd name="T37" fmla="*/ 2878138 h 2518"/>
              <a:gd name="T38" fmla="*/ 1069975 w 1265"/>
              <a:gd name="T39" fmla="*/ 3067050 h 2518"/>
              <a:gd name="T40" fmla="*/ 808038 w 1265"/>
              <a:gd name="T41" fmla="*/ 3543300 h 2518"/>
              <a:gd name="T42" fmla="*/ 1054100 w 1265"/>
              <a:gd name="T43" fmla="*/ 3746500 h 2518"/>
              <a:gd name="T44" fmla="*/ 1501775 w 1265"/>
              <a:gd name="T45" fmla="*/ 3313113 h 2518"/>
              <a:gd name="T46" fmla="*/ 1762125 w 1265"/>
              <a:gd name="T47" fmla="*/ 3400425 h 2518"/>
              <a:gd name="T48" fmla="*/ 1820863 w 1265"/>
              <a:gd name="T49" fmla="*/ 3992563 h 2518"/>
              <a:gd name="T50" fmla="*/ 2008188 w 1265"/>
              <a:gd name="T51" fmla="*/ 3997325 h 2518"/>
              <a:gd name="T52" fmla="*/ 2008188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Freeform 10">
            <a:extLst>
              <a:ext uri="{FF2B5EF4-FFF2-40B4-BE49-F238E27FC236}">
                <a16:creationId xmlns:a16="http://schemas.microsoft.com/office/drawing/2014/main" id="{67C3460D-E6F1-2B5B-1F1F-F476E1BC215E}"/>
              </a:ext>
            </a:extLst>
          </p:cNvPr>
          <p:cNvSpPr>
            <a:spLocks/>
          </p:cNvSpPr>
          <p:nvPr/>
        </p:nvSpPr>
        <p:spPr bwMode="hidden">
          <a:xfrm rot="16200000">
            <a:off x="3977481" y="-853281"/>
            <a:ext cx="1722438" cy="3429000"/>
          </a:xfrm>
          <a:custGeom>
            <a:avLst/>
            <a:gdLst>
              <a:gd name="T0" fmla="*/ 1722438 w 1265"/>
              <a:gd name="T1" fmla="*/ 0 h 2518"/>
              <a:gd name="T2" fmla="*/ 1535897 w 1265"/>
              <a:gd name="T3" fmla="*/ 24512 h 2518"/>
              <a:gd name="T4" fmla="*/ 1511388 w 1265"/>
              <a:gd name="T5" fmla="*/ 506588 h 2518"/>
              <a:gd name="T6" fmla="*/ 1288084 w 1265"/>
              <a:gd name="T7" fmla="*/ 582848 h 2518"/>
              <a:gd name="T8" fmla="*/ 966744 w 1265"/>
              <a:gd name="T9" fmla="*/ 172948 h 2518"/>
              <a:gd name="T10" fmla="*/ 743440 w 1265"/>
              <a:gd name="T11" fmla="*/ 298233 h 2518"/>
              <a:gd name="T12" fmla="*/ 954489 w 1265"/>
              <a:gd name="T13" fmla="*/ 755796 h 2518"/>
              <a:gd name="T14" fmla="*/ 806074 w 1265"/>
              <a:gd name="T15" fmla="*/ 905594 h 2518"/>
              <a:gd name="T16" fmla="*/ 322702 w 1265"/>
              <a:gd name="T17" fmla="*/ 731284 h 2518"/>
              <a:gd name="T18" fmla="*/ 211050 w 1265"/>
              <a:gd name="T19" fmla="*/ 917850 h 2518"/>
              <a:gd name="T20" fmla="*/ 581408 w 1265"/>
              <a:gd name="T21" fmla="*/ 1240595 h 2518"/>
              <a:gd name="T22" fmla="*/ 521497 w 1265"/>
              <a:gd name="T23" fmla="*/ 1488442 h 2518"/>
              <a:gd name="T24" fmla="*/ 12254 w 1265"/>
              <a:gd name="T25" fmla="*/ 1526572 h 2518"/>
              <a:gd name="T26" fmla="*/ 0 w 1265"/>
              <a:gd name="T27" fmla="*/ 1800293 h 2518"/>
              <a:gd name="T28" fmla="*/ 521497 w 1265"/>
              <a:gd name="T29" fmla="*/ 1873830 h 2518"/>
              <a:gd name="T30" fmla="*/ 570515 w 1265"/>
              <a:gd name="T31" fmla="*/ 2109421 h 2518"/>
              <a:gd name="T32" fmla="*/ 185179 w 1265"/>
              <a:gd name="T33" fmla="*/ 2456678 h 2518"/>
              <a:gd name="T34" fmla="*/ 322702 w 1265"/>
              <a:gd name="T35" fmla="*/ 2667757 h 2518"/>
              <a:gd name="T36" fmla="*/ 755694 w 1265"/>
              <a:gd name="T37" fmla="*/ 2468934 h 2518"/>
              <a:gd name="T38" fmla="*/ 917726 w 1265"/>
              <a:gd name="T39" fmla="*/ 2630988 h 2518"/>
              <a:gd name="T40" fmla="*/ 693060 w 1265"/>
              <a:gd name="T41" fmla="*/ 3039527 h 2518"/>
              <a:gd name="T42" fmla="*/ 904110 w 1265"/>
              <a:gd name="T43" fmla="*/ 3213836 h 2518"/>
              <a:gd name="T44" fmla="*/ 1288084 w 1265"/>
              <a:gd name="T45" fmla="*/ 2842066 h 2518"/>
              <a:gd name="T46" fmla="*/ 1511388 w 1265"/>
              <a:gd name="T47" fmla="*/ 2916965 h 2518"/>
              <a:gd name="T48" fmla="*/ 1561768 w 1265"/>
              <a:gd name="T49" fmla="*/ 3424915 h 2518"/>
              <a:gd name="T50" fmla="*/ 1722438 w 1265"/>
              <a:gd name="T51" fmla="*/ 3429000 h 2518"/>
              <a:gd name="T52" fmla="*/ 1722438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1" name="Picture 11" descr="Facbanna">
            <a:extLst>
              <a:ext uri="{FF2B5EF4-FFF2-40B4-BE49-F238E27FC236}">
                <a16:creationId xmlns:a16="http://schemas.microsoft.com/office/drawing/2014/main" id="{CAF86F3B-13DB-6C69-2FC7-BDBC27F058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8" name="Rectangle 12"/>
          <p:cNvSpPr>
            <a:spLocks noGrp="1" noChangeArrowheads="1"/>
          </p:cNvSpPr>
          <p:nvPr>
            <p:ph type="ctrTitle"/>
          </p:nvPr>
        </p:nvSpPr>
        <p:spPr>
          <a:xfrm>
            <a:off x="1143000" y="2286000"/>
            <a:ext cx="7772400" cy="1143000"/>
          </a:xfrm>
        </p:spPr>
        <p:txBody>
          <a:bodyPr/>
          <a:lstStyle>
            <a:lvl1pPr>
              <a:defRPr/>
            </a:lvl1pPr>
          </a:lstStyle>
          <a:p>
            <a:pPr lvl="0"/>
            <a:r>
              <a:rPr lang="en-US" altLang="en-US" noProof="0"/>
              <a:t>Click to edit Master title style</a:t>
            </a:r>
          </a:p>
        </p:txBody>
      </p:sp>
      <p:sp>
        <p:nvSpPr>
          <p:cNvPr id="14349" name="Rectangle 13"/>
          <p:cNvSpPr>
            <a:spLocks noGrp="1" noChangeArrowheads="1"/>
          </p:cNvSpPr>
          <p:nvPr>
            <p:ph type="subTitle" idx="1"/>
          </p:nvPr>
        </p:nvSpPr>
        <p:spPr>
          <a:xfrm>
            <a:off x="2133600" y="4114800"/>
            <a:ext cx="6400800" cy="1752600"/>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12" name="Rectangle 14">
            <a:extLst>
              <a:ext uri="{FF2B5EF4-FFF2-40B4-BE49-F238E27FC236}">
                <a16:creationId xmlns:a16="http://schemas.microsoft.com/office/drawing/2014/main" id="{08E72C66-7540-C917-CCDE-67D831940586}"/>
              </a:ext>
            </a:extLst>
          </p:cNvPr>
          <p:cNvSpPr>
            <a:spLocks noGrp="1" noChangeArrowheads="1"/>
          </p:cNvSpPr>
          <p:nvPr>
            <p:ph type="dt" sz="half" idx="10"/>
          </p:nvPr>
        </p:nvSpPr>
        <p:spPr>
          <a:xfrm>
            <a:off x="1143000" y="6248400"/>
            <a:ext cx="1905000" cy="457200"/>
          </a:xfrm>
        </p:spPr>
        <p:txBody>
          <a:bodyPr/>
          <a:lstStyle>
            <a:lvl1pPr>
              <a:defRPr smtClean="0"/>
            </a:lvl1pPr>
          </a:lstStyle>
          <a:p>
            <a:pPr>
              <a:defRPr/>
            </a:pPr>
            <a:endParaRPr lang="en-US" altLang="en-US"/>
          </a:p>
        </p:txBody>
      </p:sp>
      <p:sp>
        <p:nvSpPr>
          <p:cNvPr id="13" name="Rectangle 15">
            <a:extLst>
              <a:ext uri="{FF2B5EF4-FFF2-40B4-BE49-F238E27FC236}">
                <a16:creationId xmlns:a16="http://schemas.microsoft.com/office/drawing/2014/main" id="{42DBD0A8-867A-4168-7B13-302CD13D2D2E}"/>
              </a:ext>
            </a:extLst>
          </p:cNvPr>
          <p:cNvSpPr>
            <a:spLocks noGrp="1" noChangeArrowheads="1"/>
          </p:cNvSpPr>
          <p:nvPr>
            <p:ph type="ftr" sz="quarter" idx="11"/>
          </p:nvPr>
        </p:nvSpPr>
        <p:spPr>
          <a:xfrm>
            <a:off x="3581400" y="6248400"/>
            <a:ext cx="2895600" cy="457200"/>
          </a:xfrm>
        </p:spPr>
        <p:txBody>
          <a:bodyPr/>
          <a:lstStyle>
            <a:lvl1pPr>
              <a:defRPr smtClean="0"/>
            </a:lvl1pPr>
          </a:lstStyle>
          <a:p>
            <a:pPr>
              <a:defRPr/>
            </a:pPr>
            <a:endParaRPr lang="en-US" altLang="en-US"/>
          </a:p>
        </p:txBody>
      </p:sp>
      <p:sp>
        <p:nvSpPr>
          <p:cNvPr id="14" name="Rectangle 16">
            <a:extLst>
              <a:ext uri="{FF2B5EF4-FFF2-40B4-BE49-F238E27FC236}">
                <a16:creationId xmlns:a16="http://schemas.microsoft.com/office/drawing/2014/main" id="{20C24741-9B5F-2857-99FC-7D71AFD54FF6}"/>
              </a:ext>
            </a:extLst>
          </p:cNvPr>
          <p:cNvSpPr>
            <a:spLocks noGrp="1" noChangeArrowheads="1"/>
          </p:cNvSpPr>
          <p:nvPr>
            <p:ph type="sldNum" sz="quarter" idx="12"/>
          </p:nvPr>
        </p:nvSpPr>
        <p:spPr>
          <a:xfrm>
            <a:off x="7010400" y="6248400"/>
            <a:ext cx="1905000" cy="457200"/>
          </a:xfrm>
        </p:spPr>
        <p:txBody>
          <a:bodyPr/>
          <a:lstStyle>
            <a:lvl1pPr>
              <a:defRPr/>
            </a:lvl1pPr>
          </a:lstStyle>
          <a:p>
            <a:fld id="{C6715D17-5EF0-4CEA-9350-3097CF23A114}" type="slidenum">
              <a:rPr lang="en-US" altLang="en-US"/>
              <a:pPr/>
              <a:t>‹#›</a:t>
            </a:fld>
            <a:endParaRPr lang="en-US" altLang="en-US"/>
          </a:p>
        </p:txBody>
      </p:sp>
    </p:spTree>
    <p:extLst>
      <p:ext uri="{BB962C8B-B14F-4D97-AF65-F5344CB8AC3E}">
        <p14:creationId xmlns:p14="http://schemas.microsoft.com/office/powerpoint/2010/main" val="56655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FA8FA34B-4476-077B-C501-5AD46FED50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7B0F2B73-E54E-B93E-BC39-347B3223951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C98E857A-C7A0-A65E-8D7C-CCFFA62724D7}"/>
              </a:ext>
            </a:extLst>
          </p:cNvPr>
          <p:cNvSpPr>
            <a:spLocks noGrp="1" noChangeArrowheads="1"/>
          </p:cNvSpPr>
          <p:nvPr>
            <p:ph type="sldNum" sz="quarter" idx="12"/>
          </p:nvPr>
        </p:nvSpPr>
        <p:spPr>
          <a:ln/>
        </p:spPr>
        <p:txBody>
          <a:bodyPr/>
          <a:lstStyle>
            <a:lvl1pPr>
              <a:defRPr/>
            </a:lvl1pPr>
          </a:lstStyle>
          <a:p>
            <a:fld id="{BAD5ADAB-6C0E-42A9-81AF-F51EC0AB5BC0}" type="slidenum">
              <a:rPr lang="en-US" altLang="en-US"/>
              <a:pPr/>
              <a:t>‹#›</a:t>
            </a:fld>
            <a:endParaRPr lang="en-US" altLang="en-US"/>
          </a:p>
        </p:txBody>
      </p:sp>
    </p:spTree>
    <p:extLst>
      <p:ext uri="{BB962C8B-B14F-4D97-AF65-F5344CB8AC3E}">
        <p14:creationId xmlns:p14="http://schemas.microsoft.com/office/powerpoint/2010/main" val="32689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DEB6816D-8FAC-69B7-250E-433AE72863C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7E34606E-79B0-D068-D4A3-A653AB4F548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4CC77EAF-574C-94F5-A596-D1F5874E14A7}"/>
              </a:ext>
            </a:extLst>
          </p:cNvPr>
          <p:cNvSpPr>
            <a:spLocks noGrp="1" noChangeArrowheads="1"/>
          </p:cNvSpPr>
          <p:nvPr>
            <p:ph type="sldNum" sz="quarter" idx="12"/>
          </p:nvPr>
        </p:nvSpPr>
        <p:spPr>
          <a:ln/>
        </p:spPr>
        <p:txBody>
          <a:bodyPr/>
          <a:lstStyle>
            <a:lvl1pPr>
              <a:defRPr/>
            </a:lvl1pPr>
          </a:lstStyle>
          <a:p>
            <a:fld id="{ACAAF87A-60EF-40A1-B98A-8905B27B18AC}" type="slidenum">
              <a:rPr lang="en-US" altLang="en-US"/>
              <a:pPr/>
              <a:t>‹#›</a:t>
            </a:fld>
            <a:endParaRPr lang="en-US" altLang="en-US"/>
          </a:p>
        </p:txBody>
      </p:sp>
    </p:spTree>
    <p:extLst>
      <p:ext uri="{BB962C8B-B14F-4D97-AF65-F5344CB8AC3E}">
        <p14:creationId xmlns:p14="http://schemas.microsoft.com/office/powerpoint/2010/main" val="423149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5948EBF8-A0D1-E2BD-3348-C9E229D14AC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B238EF49-7262-1D76-5990-50AA7144F8B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AC5666ED-F204-A7E3-1EE7-A1ACCB249081}"/>
              </a:ext>
            </a:extLst>
          </p:cNvPr>
          <p:cNvSpPr>
            <a:spLocks noGrp="1" noChangeArrowheads="1"/>
          </p:cNvSpPr>
          <p:nvPr>
            <p:ph type="sldNum" sz="quarter" idx="12"/>
          </p:nvPr>
        </p:nvSpPr>
        <p:spPr>
          <a:ln/>
        </p:spPr>
        <p:txBody>
          <a:bodyPr/>
          <a:lstStyle>
            <a:lvl1pPr>
              <a:defRPr/>
            </a:lvl1pPr>
          </a:lstStyle>
          <a:p>
            <a:fld id="{9A4DCF7D-AFB6-4A42-B2E1-E08577420362}" type="slidenum">
              <a:rPr lang="en-US" altLang="en-US"/>
              <a:pPr/>
              <a:t>‹#›</a:t>
            </a:fld>
            <a:endParaRPr lang="en-US" altLang="en-US"/>
          </a:p>
        </p:txBody>
      </p:sp>
    </p:spTree>
    <p:extLst>
      <p:ext uri="{BB962C8B-B14F-4D97-AF65-F5344CB8AC3E}">
        <p14:creationId xmlns:p14="http://schemas.microsoft.com/office/powerpoint/2010/main" val="4284407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3">
            <a:extLst>
              <a:ext uri="{FF2B5EF4-FFF2-40B4-BE49-F238E27FC236}">
                <a16:creationId xmlns:a16="http://schemas.microsoft.com/office/drawing/2014/main" id="{E6E0F4A6-52BC-3A7E-B8E5-9565EE9CBB1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5D2E9770-452C-F974-1725-4C9FD2F6128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963B79F4-40AD-296C-2F73-A84D1EB529CA}"/>
              </a:ext>
            </a:extLst>
          </p:cNvPr>
          <p:cNvSpPr>
            <a:spLocks noGrp="1" noChangeArrowheads="1"/>
          </p:cNvSpPr>
          <p:nvPr>
            <p:ph type="sldNum" sz="quarter" idx="12"/>
          </p:nvPr>
        </p:nvSpPr>
        <p:spPr>
          <a:ln/>
        </p:spPr>
        <p:txBody>
          <a:bodyPr/>
          <a:lstStyle>
            <a:lvl1pPr>
              <a:defRPr/>
            </a:lvl1pPr>
          </a:lstStyle>
          <a:p>
            <a:fld id="{9A77DDC5-6742-441B-B68C-D7BBE3691FDE}" type="slidenum">
              <a:rPr lang="en-US" altLang="en-US"/>
              <a:pPr/>
              <a:t>‹#›</a:t>
            </a:fld>
            <a:endParaRPr lang="en-US" altLang="en-US"/>
          </a:p>
        </p:txBody>
      </p:sp>
    </p:spTree>
    <p:extLst>
      <p:ext uri="{BB962C8B-B14F-4D97-AF65-F5344CB8AC3E}">
        <p14:creationId xmlns:p14="http://schemas.microsoft.com/office/powerpoint/2010/main" val="194795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6764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764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a:extLst>
              <a:ext uri="{FF2B5EF4-FFF2-40B4-BE49-F238E27FC236}">
                <a16:creationId xmlns:a16="http://schemas.microsoft.com/office/drawing/2014/main" id="{98BB2B78-379E-4AF6-0D89-CA91E6651D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DF51D474-E8A1-EF9B-1568-ACBA43A9F5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134AABBF-78AC-78CB-4899-1432C6E38EFF}"/>
              </a:ext>
            </a:extLst>
          </p:cNvPr>
          <p:cNvSpPr>
            <a:spLocks noGrp="1" noChangeArrowheads="1"/>
          </p:cNvSpPr>
          <p:nvPr>
            <p:ph type="sldNum" sz="quarter" idx="12"/>
          </p:nvPr>
        </p:nvSpPr>
        <p:spPr>
          <a:ln/>
        </p:spPr>
        <p:txBody>
          <a:bodyPr/>
          <a:lstStyle>
            <a:lvl1pPr>
              <a:defRPr/>
            </a:lvl1pPr>
          </a:lstStyle>
          <a:p>
            <a:fld id="{580D809E-2244-43CA-93CD-D96830AFF866}" type="slidenum">
              <a:rPr lang="en-US" altLang="en-US"/>
              <a:pPr/>
              <a:t>‹#›</a:t>
            </a:fld>
            <a:endParaRPr lang="en-US" altLang="en-US"/>
          </a:p>
        </p:txBody>
      </p:sp>
    </p:spTree>
    <p:extLst>
      <p:ext uri="{BB962C8B-B14F-4D97-AF65-F5344CB8AC3E}">
        <p14:creationId xmlns:p14="http://schemas.microsoft.com/office/powerpoint/2010/main" val="255614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a:extLst>
              <a:ext uri="{FF2B5EF4-FFF2-40B4-BE49-F238E27FC236}">
                <a16:creationId xmlns:a16="http://schemas.microsoft.com/office/drawing/2014/main" id="{02E03288-5476-A815-579E-19E5F5D891C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a:extLst>
              <a:ext uri="{FF2B5EF4-FFF2-40B4-BE49-F238E27FC236}">
                <a16:creationId xmlns:a16="http://schemas.microsoft.com/office/drawing/2014/main" id="{A56D0877-DC95-C42B-8838-FB786BF6627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a:extLst>
              <a:ext uri="{FF2B5EF4-FFF2-40B4-BE49-F238E27FC236}">
                <a16:creationId xmlns:a16="http://schemas.microsoft.com/office/drawing/2014/main" id="{7A502251-0603-2A1E-36A7-971C271C640A}"/>
              </a:ext>
            </a:extLst>
          </p:cNvPr>
          <p:cNvSpPr>
            <a:spLocks noGrp="1" noChangeArrowheads="1"/>
          </p:cNvSpPr>
          <p:nvPr>
            <p:ph type="sldNum" sz="quarter" idx="12"/>
          </p:nvPr>
        </p:nvSpPr>
        <p:spPr>
          <a:ln/>
        </p:spPr>
        <p:txBody>
          <a:bodyPr/>
          <a:lstStyle>
            <a:lvl1pPr>
              <a:defRPr/>
            </a:lvl1pPr>
          </a:lstStyle>
          <a:p>
            <a:fld id="{92C81BA5-2388-4B5D-89B4-AC899FBA3068}" type="slidenum">
              <a:rPr lang="en-US" altLang="en-US"/>
              <a:pPr/>
              <a:t>‹#›</a:t>
            </a:fld>
            <a:endParaRPr lang="en-US" altLang="en-US"/>
          </a:p>
        </p:txBody>
      </p:sp>
    </p:spTree>
    <p:extLst>
      <p:ext uri="{BB962C8B-B14F-4D97-AF65-F5344CB8AC3E}">
        <p14:creationId xmlns:p14="http://schemas.microsoft.com/office/powerpoint/2010/main" val="239173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a:extLst>
              <a:ext uri="{FF2B5EF4-FFF2-40B4-BE49-F238E27FC236}">
                <a16:creationId xmlns:a16="http://schemas.microsoft.com/office/drawing/2014/main" id="{02BAC7F0-5593-354A-2A13-B2CA0E755B0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a:extLst>
              <a:ext uri="{FF2B5EF4-FFF2-40B4-BE49-F238E27FC236}">
                <a16:creationId xmlns:a16="http://schemas.microsoft.com/office/drawing/2014/main" id="{D98E5268-F538-54D6-234B-63501029D6B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732AA98A-1E6A-213F-51FF-65F14EFCC5E2}"/>
              </a:ext>
            </a:extLst>
          </p:cNvPr>
          <p:cNvSpPr>
            <a:spLocks noGrp="1" noChangeArrowheads="1"/>
          </p:cNvSpPr>
          <p:nvPr>
            <p:ph type="sldNum" sz="quarter" idx="12"/>
          </p:nvPr>
        </p:nvSpPr>
        <p:spPr>
          <a:ln/>
        </p:spPr>
        <p:txBody>
          <a:bodyPr/>
          <a:lstStyle>
            <a:lvl1pPr>
              <a:defRPr/>
            </a:lvl1pPr>
          </a:lstStyle>
          <a:p>
            <a:fld id="{DF0239A1-EB09-40AF-A1C1-4634D767AC2E}" type="slidenum">
              <a:rPr lang="en-US" altLang="en-US"/>
              <a:pPr/>
              <a:t>‹#›</a:t>
            </a:fld>
            <a:endParaRPr lang="en-US" altLang="en-US"/>
          </a:p>
        </p:txBody>
      </p:sp>
    </p:spTree>
    <p:extLst>
      <p:ext uri="{BB962C8B-B14F-4D97-AF65-F5344CB8AC3E}">
        <p14:creationId xmlns:p14="http://schemas.microsoft.com/office/powerpoint/2010/main" val="41556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CB0269A5-9BBF-3DAC-F391-1977DD5A9D2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a:extLst>
              <a:ext uri="{FF2B5EF4-FFF2-40B4-BE49-F238E27FC236}">
                <a16:creationId xmlns:a16="http://schemas.microsoft.com/office/drawing/2014/main" id="{F0930B6A-DA3A-C46A-65F9-A9C9A9AF467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a:extLst>
              <a:ext uri="{FF2B5EF4-FFF2-40B4-BE49-F238E27FC236}">
                <a16:creationId xmlns:a16="http://schemas.microsoft.com/office/drawing/2014/main" id="{26270A3C-98AE-40C3-077A-EB8EFD545AED}"/>
              </a:ext>
            </a:extLst>
          </p:cNvPr>
          <p:cNvSpPr>
            <a:spLocks noGrp="1" noChangeArrowheads="1"/>
          </p:cNvSpPr>
          <p:nvPr>
            <p:ph type="sldNum" sz="quarter" idx="12"/>
          </p:nvPr>
        </p:nvSpPr>
        <p:spPr>
          <a:ln/>
        </p:spPr>
        <p:txBody>
          <a:bodyPr/>
          <a:lstStyle>
            <a:lvl1pPr>
              <a:defRPr/>
            </a:lvl1pPr>
          </a:lstStyle>
          <a:p>
            <a:fld id="{78B6D235-0B56-44E9-84F6-0E0C29A47CBA}" type="slidenum">
              <a:rPr lang="en-US" altLang="en-US"/>
              <a:pPr/>
              <a:t>‹#›</a:t>
            </a:fld>
            <a:endParaRPr lang="en-US" altLang="en-US"/>
          </a:p>
        </p:txBody>
      </p:sp>
    </p:spTree>
    <p:extLst>
      <p:ext uri="{BB962C8B-B14F-4D97-AF65-F5344CB8AC3E}">
        <p14:creationId xmlns:p14="http://schemas.microsoft.com/office/powerpoint/2010/main" val="264013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3">
            <a:extLst>
              <a:ext uri="{FF2B5EF4-FFF2-40B4-BE49-F238E27FC236}">
                <a16:creationId xmlns:a16="http://schemas.microsoft.com/office/drawing/2014/main" id="{0DEE9FD7-DE8E-D5C9-DE9D-AA2454A9036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4E4FF942-708C-E690-684F-4A41B9A9731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A810B2AC-BD58-239D-0CBD-8370C6D69E5C}"/>
              </a:ext>
            </a:extLst>
          </p:cNvPr>
          <p:cNvSpPr>
            <a:spLocks noGrp="1" noChangeArrowheads="1"/>
          </p:cNvSpPr>
          <p:nvPr>
            <p:ph type="sldNum" sz="quarter" idx="12"/>
          </p:nvPr>
        </p:nvSpPr>
        <p:spPr>
          <a:ln/>
        </p:spPr>
        <p:txBody>
          <a:bodyPr/>
          <a:lstStyle>
            <a:lvl1pPr>
              <a:defRPr/>
            </a:lvl1pPr>
          </a:lstStyle>
          <a:p>
            <a:fld id="{7934FC55-3BA4-444A-9D5D-AD8922746810}" type="slidenum">
              <a:rPr lang="en-US" altLang="en-US"/>
              <a:pPr/>
              <a:t>‹#›</a:t>
            </a:fld>
            <a:endParaRPr lang="en-US" altLang="en-US"/>
          </a:p>
        </p:txBody>
      </p:sp>
    </p:spTree>
    <p:extLst>
      <p:ext uri="{BB962C8B-B14F-4D97-AF65-F5344CB8AC3E}">
        <p14:creationId xmlns:p14="http://schemas.microsoft.com/office/powerpoint/2010/main" val="3944727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3">
            <a:extLst>
              <a:ext uri="{FF2B5EF4-FFF2-40B4-BE49-F238E27FC236}">
                <a16:creationId xmlns:a16="http://schemas.microsoft.com/office/drawing/2014/main" id="{D22FA74B-761D-B782-9C03-B397F6C40F7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F3788529-1080-7424-DA10-910E628549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BDC9EA35-B35F-4BAC-8356-A966C729DF9E}"/>
              </a:ext>
            </a:extLst>
          </p:cNvPr>
          <p:cNvSpPr>
            <a:spLocks noGrp="1" noChangeArrowheads="1"/>
          </p:cNvSpPr>
          <p:nvPr>
            <p:ph type="sldNum" sz="quarter" idx="12"/>
          </p:nvPr>
        </p:nvSpPr>
        <p:spPr>
          <a:ln/>
        </p:spPr>
        <p:txBody>
          <a:bodyPr/>
          <a:lstStyle>
            <a:lvl1pPr>
              <a:defRPr/>
            </a:lvl1pPr>
          </a:lstStyle>
          <a:p>
            <a:fld id="{04B8C22E-1DE5-4BF2-A652-45591C187584}" type="slidenum">
              <a:rPr lang="en-US" altLang="en-US"/>
              <a:pPr/>
              <a:t>‹#›</a:t>
            </a:fld>
            <a:endParaRPr lang="en-US" altLang="en-US"/>
          </a:p>
        </p:txBody>
      </p:sp>
    </p:spTree>
    <p:extLst>
      <p:ext uri="{BB962C8B-B14F-4D97-AF65-F5344CB8AC3E}">
        <p14:creationId xmlns:p14="http://schemas.microsoft.com/office/powerpoint/2010/main" val="563562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1026" name="Freeform 2">
            <a:extLst>
              <a:ext uri="{FF2B5EF4-FFF2-40B4-BE49-F238E27FC236}">
                <a16:creationId xmlns:a16="http://schemas.microsoft.com/office/drawing/2014/main" id="{B88EE824-44F4-23DC-DFA9-AB97626DBE67}"/>
              </a:ext>
            </a:extLst>
          </p:cNvPr>
          <p:cNvSpPr>
            <a:spLocks/>
          </p:cNvSpPr>
          <p:nvPr/>
        </p:nvSpPr>
        <p:spPr bwMode="hidden">
          <a:xfrm>
            <a:off x="-11113" y="1836738"/>
            <a:ext cx="2268538" cy="2709862"/>
          </a:xfrm>
          <a:custGeom>
            <a:avLst/>
            <a:gdLst>
              <a:gd name="T0" fmla="*/ 1282700 w 1429"/>
              <a:gd name="T1" fmla="*/ 449262 h 1707"/>
              <a:gd name="T2" fmla="*/ 1068388 w 1429"/>
              <a:gd name="T3" fmla="*/ 400050 h 1707"/>
              <a:gd name="T4" fmla="*/ 1038225 w 1429"/>
              <a:gd name="T5" fmla="*/ 0 h 1707"/>
              <a:gd name="T6" fmla="*/ 774700 w 1429"/>
              <a:gd name="T7" fmla="*/ 20637 h 1707"/>
              <a:gd name="T8" fmla="*/ 755650 w 1429"/>
              <a:gd name="T9" fmla="*/ 400050 h 1707"/>
              <a:gd name="T10" fmla="*/ 579438 w 1429"/>
              <a:gd name="T11" fmla="*/ 460375 h 1707"/>
              <a:gd name="T12" fmla="*/ 327025 w 1429"/>
              <a:gd name="T13" fmla="*/ 136525 h 1707"/>
              <a:gd name="T14" fmla="*/ 150813 w 1429"/>
              <a:gd name="T15" fmla="*/ 234950 h 1707"/>
              <a:gd name="T16" fmla="*/ 317500 w 1429"/>
              <a:gd name="T17" fmla="*/ 596900 h 1707"/>
              <a:gd name="T18" fmla="*/ 200025 w 1429"/>
              <a:gd name="T19" fmla="*/ 714375 h 1707"/>
              <a:gd name="T20" fmla="*/ 0 w 1429"/>
              <a:gd name="T21" fmla="*/ 671512 h 1707"/>
              <a:gd name="T22" fmla="*/ 0 w 1429"/>
              <a:gd name="T23" fmla="*/ 2020887 h 1707"/>
              <a:gd name="T24" fmla="*/ 160338 w 1429"/>
              <a:gd name="T25" fmla="*/ 1946275 h 1707"/>
              <a:gd name="T26" fmla="*/ 287338 w 1429"/>
              <a:gd name="T27" fmla="*/ 2073275 h 1707"/>
              <a:gd name="T28" fmla="*/ 111125 w 1429"/>
              <a:gd name="T29" fmla="*/ 2395537 h 1707"/>
              <a:gd name="T30" fmla="*/ 277813 w 1429"/>
              <a:gd name="T31" fmla="*/ 2533650 h 1707"/>
              <a:gd name="T32" fmla="*/ 579438 w 1429"/>
              <a:gd name="T33" fmla="*/ 2239962 h 1707"/>
              <a:gd name="T34" fmla="*/ 755650 w 1429"/>
              <a:gd name="T35" fmla="*/ 2298700 h 1707"/>
              <a:gd name="T36" fmla="*/ 795338 w 1429"/>
              <a:gd name="T37" fmla="*/ 2698750 h 1707"/>
              <a:gd name="T38" fmla="*/ 1058863 w 1429"/>
              <a:gd name="T39" fmla="*/ 2709862 h 1707"/>
              <a:gd name="T40" fmla="*/ 1087438 w 1429"/>
              <a:gd name="T41" fmla="*/ 2289175 h 1707"/>
              <a:gd name="T42" fmla="*/ 1311275 w 1429"/>
              <a:gd name="T43" fmla="*/ 2230437 h 1707"/>
              <a:gd name="T44" fmla="*/ 1576388 w 1429"/>
              <a:gd name="T45" fmla="*/ 2524125 h 1707"/>
              <a:gd name="T46" fmla="*/ 1751013 w 1429"/>
              <a:gd name="T47" fmla="*/ 2416175 h 1707"/>
              <a:gd name="T48" fmla="*/ 1576388 w 1429"/>
              <a:gd name="T49" fmla="*/ 2063750 h 1707"/>
              <a:gd name="T50" fmla="*/ 1693863 w 1429"/>
              <a:gd name="T51" fmla="*/ 1916112 h 1707"/>
              <a:gd name="T52" fmla="*/ 2044700 w 1429"/>
              <a:gd name="T53" fmla="*/ 2082800 h 1707"/>
              <a:gd name="T54" fmla="*/ 2151063 w 1429"/>
              <a:gd name="T55" fmla="*/ 1898650 h 1707"/>
              <a:gd name="T56" fmla="*/ 1830388 w 1429"/>
              <a:gd name="T57" fmla="*/ 1662112 h 1707"/>
              <a:gd name="T58" fmla="*/ 1868488 w 1429"/>
              <a:gd name="T59" fmla="*/ 1457325 h 1707"/>
              <a:gd name="T60" fmla="*/ 2268538 w 1429"/>
              <a:gd name="T61" fmla="*/ 1419225 h 1707"/>
              <a:gd name="T62" fmla="*/ 2259013 w 1429"/>
              <a:gd name="T63" fmla="*/ 1212850 h 1707"/>
              <a:gd name="T64" fmla="*/ 1858963 w 1429"/>
              <a:gd name="T65" fmla="*/ 1154112 h 1707"/>
              <a:gd name="T66" fmla="*/ 1819275 w 1429"/>
              <a:gd name="T67" fmla="*/ 998537 h 1707"/>
              <a:gd name="T68" fmla="*/ 2141538 w 1429"/>
              <a:gd name="T69" fmla="*/ 773112 h 1707"/>
              <a:gd name="T70" fmla="*/ 2035175 w 1429"/>
              <a:gd name="T71" fmla="*/ 587375 h 1707"/>
              <a:gd name="T72" fmla="*/ 1673225 w 1429"/>
              <a:gd name="T73" fmla="*/ 733425 h 1707"/>
              <a:gd name="T74" fmla="*/ 1555750 w 1429"/>
              <a:gd name="T75" fmla="*/ 615950 h 1707"/>
              <a:gd name="T76" fmla="*/ 1741488 w 1429"/>
              <a:gd name="T77" fmla="*/ 274637 h 1707"/>
              <a:gd name="T78" fmla="*/ 1565275 w 1429"/>
              <a:gd name="T79" fmla="*/ 166687 h 1707"/>
              <a:gd name="T80" fmla="*/ 1282700 w 1429"/>
              <a:gd name="T81" fmla="*/ 449262 h 170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Freeform 3">
            <a:extLst>
              <a:ext uri="{FF2B5EF4-FFF2-40B4-BE49-F238E27FC236}">
                <a16:creationId xmlns:a16="http://schemas.microsoft.com/office/drawing/2014/main" id="{39C46426-8299-A0B6-D431-EB66D6FDC4F7}"/>
              </a:ext>
            </a:extLst>
          </p:cNvPr>
          <p:cNvSpPr>
            <a:spLocks/>
          </p:cNvSpPr>
          <p:nvPr/>
        </p:nvSpPr>
        <p:spPr bwMode="hidden">
          <a:xfrm>
            <a:off x="107950" y="15875"/>
            <a:ext cx="838200" cy="787400"/>
          </a:xfrm>
          <a:custGeom>
            <a:avLst/>
            <a:gdLst>
              <a:gd name="T0" fmla="*/ 531813 w 528"/>
              <a:gd name="T1" fmla="*/ 88900 h 496"/>
              <a:gd name="T2" fmla="*/ 465138 w 528"/>
              <a:gd name="T3" fmla="*/ 73025 h 496"/>
              <a:gd name="T4" fmla="*/ 457200 w 528"/>
              <a:gd name="T5" fmla="*/ 0 h 496"/>
              <a:gd name="T6" fmla="*/ 377825 w 528"/>
              <a:gd name="T7" fmla="*/ 0 h 496"/>
              <a:gd name="T8" fmla="*/ 368300 w 528"/>
              <a:gd name="T9" fmla="*/ 73025 h 496"/>
              <a:gd name="T10" fmla="*/ 314325 w 528"/>
              <a:gd name="T11" fmla="*/ 92075 h 496"/>
              <a:gd name="T12" fmla="*/ 231775 w 528"/>
              <a:gd name="T13" fmla="*/ 0 h 496"/>
              <a:gd name="T14" fmla="*/ 180975 w 528"/>
              <a:gd name="T15" fmla="*/ 22225 h 496"/>
              <a:gd name="T16" fmla="*/ 233363 w 528"/>
              <a:gd name="T17" fmla="*/ 133350 h 496"/>
              <a:gd name="T18" fmla="*/ 196850 w 528"/>
              <a:gd name="T19" fmla="*/ 169863 h 496"/>
              <a:gd name="T20" fmla="*/ 79375 w 528"/>
              <a:gd name="T21" fmla="*/ 128588 h 496"/>
              <a:gd name="T22" fmla="*/ 50800 w 528"/>
              <a:gd name="T23" fmla="*/ 173038 h 496"/>
              <a:gd name="T24" fmla="*/ 142875 w 528"/>
              <a:gd name="T25" fmla="*/ 252413 h 496"/>
              <a:gd name="T26" fmla="*/ 127000 w 528"/>
              <a:gd name="T27" fmla="*/ 312738 h 496"/>
              <a:gd name="T28" fmla="*/ 3175 w 528"/>
              <a:gd name="T29" fmla="*/ 320675 h 496"/>
              <a:gd name="T30" fmla="*/ 0 w 528"/>
              <a:gd name="T31" fmla="*/ 387350 h 496"/>
              <a:gd name="T32" fmla="*/ 127000 w 528"/>
              <a:gd name="T33" fmla="*/ 406400 h 496"/>
              <a:gd name="T34" fmla="*/ 139700 w 528"/>
              <a:gd name="T35" fmla="*/ 463550 h 496"/>
              <a:gd name="T36" fmla="*/ 46038 w 528"/>
              <a:gd name="T37" fmla="*/ 547688 h 496"/>
              <a:gd name="T38" fmla="*/ 79375 w 528"/>
              <a:gd name="T39" fmla="*/ 600075 h 496"/>
              <a:gd name="T40" fmla="*/ 184150 w 528"/>
              <a:gd name="T41" fmla="*/ 550863 h 496"/>
              <a:gd name="T42" fmla="*/ 223838 w 528"/>
              <a:gd name="T43" fmla="*/ 590550 h 496"/>
              <a:gd name="T44" fmla="*/ 169863 w 528"/>
              <a:gd name="T45" fmla="*/ 690563 h 496"/>
              <a:gd name="T46" fmla="*/ 220663 w 528"/>
              <a:gd name="T47" fmla="*/ 733425 h 496"/>
              <a:gd name="T48" fmla="*/ 314325 w 528"/>
              <a:gd name="T49" fmla="*/ 641350 h 496"/>
              <a:gd name="T50" fmla="*/ 368300 w 528"/>
              <a:gd name="T51" fmla="*/ 660400 h 496"/>
              <a:gd name="T52" fmla="*/ 381000 w 528"/>
              <a:gd name="T53" fmla="*/ 784225 h 496"/>
              <a:gd name="T54" fmla="*/ 463550 w 528"/>
              <a:gd name="T55" fmla="*/ 787400 h 496"/>
              <a:gd name="T56" fmla="*/ 471488 w 528"/>
              <a:gd name="T57" fmla="*/ 657225 h 496"/>
              <a:gd name="T58" fmla="*/ 541338 w 528"/>
              <a:gd name="T59" fmla="*/ 639763 h 496"/>
              <a:gd name="T60" fmla="*/ 623888 w 528"/>
              <a:gd name="T61" fmla="*/ 730250 h 496"/>
              <a:gd name="T62" fmla="*/ 677863 w 528"/>
              <a:gd name="T63" fmla="*/ 696913 h 496"/>
              <a:gd name="T64" fmla="*/ 623888 w 528"/>
              <a:gd name="T65" fmla="*/ 587375 h 496"/>
              <a:gd name="T66" fmla="*/ 660400 w 528"/>
              <a:gd name="T67" fmla="*/ 541338 h 496"/>
              <a:gd name="T68" fmla="*/ 768350 w 528"/>
              <a:gd name="T69" fmla="*/ 593725 h 496"/>
              <a:gd name="T70" fmla="*/ 801688 w 528"/>
              <a:gd name="T71" fmla="*/ 536575 h 496"/>
              <a:gd name="T72" fmla="*/ 701675 w 528"/>
              <a:gd name="T73" fmla="*/ 463550 h 496"/>
              <a:gd name="T74" fmla="*/ 714375 w 528"/>
              <a:gd name="T75" fmla="*/ 400050 h 496"/>
              <a:gd name="T76" fmla="*/ 838200 w 528"/>
              <a:gd name="T77" fmla="*/ 387350 h 496"/>
              <a:gd name="T78" fmla="*/ 835025 w 528"/>
              <a:gd name="T79" fmla="*/ 323850 h 496"/>
              <a:gd name="T80" fmla="*/ 711200 w 528"/>
              <a:gd name="T81" fmla="*/ 306388 h 496"/>
              <a:gd name="T82" fmla="*/ 698500 w 528"/>
              <a:gd name="T83" fmla="*/ 257175 h 496"/>
              <a:gd name="T84" fmla="*/ 798513 w 528"/>
              <a:gd name="T85" fmla="*/ 188913 h 496"/>
              <a:gd name="T86" fmla="*/ 765175 w 528"/>
              <a:gd name="T87" fmla="*/ 130175 h 496"/>
              <a:gd name="T88" fmla="*/ 654050 w 528"/>
              <a:gd name="T89" fmla="*/ 176213 h 496"/>
              <a:gd name="T90" fmla="*/ 617538 w 528"/>
              <a:gd name="T91" fmla="*/ 139700 h 496"/>
              <a:gd name="T92" fmla="*/ 674688 w 528"/>
              <a:gd name="T93" fmla="*/ 33338 h 496"/>
              <a:gd name="T94" fmla="*/ 620713 w 528"/>
              <a:gd name="T95" fmla="*/ 0 h 496"/>
              <a:gd name="T96" fmla="*/ 531813 w 528"/>
              <a:gd name="T97" fmla="*/ 88900 h 4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Freeform 4">
            <a:extLst>
              <a:ext uri="{FF2B5EF4-FFF2-40B4-BE49-F238E27FC236}">
                <a16:creationId xmlns:a16="http://schemas.microsoft.com/office/drawing/2014/main" id="{2FD1E1AC-A5E2-E84B-0649-27A63E9BFB90}"/>
              </a:ext>
            </a:extLst>
          </p:cNvPr>
          <p:cNvSpPr>
            <a:spLocks/>
          </p:cNvSpPr>
          <p:nvPr/>
        </p:nvSpPr>
        <p:spPr bwMode="hidden">
          <a:xfrm>
            <a:off x="1192213" y="354013"/>
            <a:ext cx="2266950" cy="2270125"/>
          </a:xfrm>
          <a:custGeom>
            <a:avLst/>
            <a:gdLst>
              <a:gd name="T0" fmla="*/ 1440376 w 2312"/>
              <a:gd name="T1" fmla="*/ 376882 h 2313"/>
              <a:gd name="T2" fmla="*/ 1259961 w 2312"/>
              <a:gd name="T3" fmla="*/ 335661 h 2313"/>
              <a:gd name="T4" fmla="*/ 1235449 w 2312"/>
              <a:gd name="T5" fmla="*/ 0 h 2313"/>
              <a:gd name="T6" fmla="*/ 1014833 w 2312"/>
              <a:gd name="T7" fmla="*/ 16685 h 2313"/>
              <a:gd name="T8" fmla="*/ 998164 w 2312"/>
              <a:gd name="T9" fmla="*/ 335661 h 2313"/>
              <a:gd name="T10" fmla="*/ 851087 w 2312"/>
              <a:gd name="T11" fmla="*/ 385715 h 2313"/>
              <a:gd name="T12" fmla="*/ 638315 w 2312"/>
              <a:gd name="T13" fmla="*/ 114831 h 2313"/>
              <a:gd name="T14" fmla="*/ 491238 w 2312"/>
              <a:gd name="T15" fmla="*/ 197274 h 2313"/>
              <a:gd name="T16" fmla="*/ 630471 w 2312"/>
              <a:gd name="T17" fmla="*/ 499565 h 2313"/>
              <a:gd name="T18" fmla="*/ 532419 w 2312"/>
              <a:gd name="T19" fmla="*/ 598693 h 2313"/>
              <a:gd name="T20" fmla="*/ 212772 w 2312"/>
              <a:gd name="T21" fmla="*/ 483861 h 2313"/>
              <a:gd name="T22" fmla="*/ 139233 w 2312"/>
              <a:gd name="T23" fmla="*/ 606544 h 2313"/>
              <a:gd name="T24" fmla="*/ 384362 w 2312"/>
              <a:gd name="T25" fmla="*/ 819522 h 2313"/>
              <a:gd name="T26" fmla="*/ 344161 w 2312"/>
              <a:gd name="T27" fmla="*/ 983426 h 2313"/>
              <a:gd name="T28" fmla="*/ 7844 w 2312"/>
              <a:gd name="T29" fmla="*/ 1007963 h 2313"/>
              <a:gd name="T30" fmla="*/ 0 w 2312"/>
              <a:gd name="T31" fmla="*/ 1188552 h 2313"/>
              <a:gd name="T32" fmla="*/ 344161 w 2312"/>
              <a:gd name="T33" fmla="*/ 1237625 h 2313"/>
              <a:gd name="T34" fmla="*/ 376518 w 2312"/>
              <a:gd name="T35" fmla="*/ 1392697 h 2313"/>
              <a:gd name="T36" fmla="*/ 122564 w 2312"/>
              <a:gd name="T37" fmla="*/ 1622359 h 2313"/>
              <a:gd name="T38" fmla="*/ 212772 w 2312"/>
              <a:gd name="T39" fmla="*/ 1761727 h 2313"/>
              <a:gd name="T40" fmla="*/ 499082 w 2312"/>
              <a:gd name="T41" fmla="*/ 1630211 h 2313"/>
              <a:gd name="T42" fmla="*/ 605958 w 2312"/>
              <a:gd name="T43" fmla="*/ 1737190 h 2313"/>
              <a:gd name="T44" fmla="*/ 457900 w 2312"/>
              <a:gd name="T45" fmla="*/ 2007093 h 2313"/>
              <a:gd name="T46" fmla="*/ 597133 w 2312"/>
              <a:gd name="T47" fmla="*/ 2121924 h 2313"/>
              <a:gd name="T48" fmla="*/ 851087 w 2312"/>
              <a:gd name="T49" fmla="*/ 1876558 h 2313"/>
              <a:gd name="T50" fmla="*/ 998164 w 2312"/>
              <a:gd name="T51" fmla="*/ 1925631 h 2313"/>
              <a:gd name="T52" fmla="*/ 1031501 w 2312"/>
              <a:gd name="T53" fmla="*/ 2261292 h 2313"/>
              <a:gd name="T54" fmla="*/ 1252117 w 2312"/>
              <a:gd name="T55" fmla="*/ 2270125 h 2313"/>
              <a:gd name="T56" fmla="*/ 1276630 w 2312"/>
              <a:gd name="T57" fmla="*/ 1917780 h 2313"/>
              <a:gd name="T58" fmla="*/ 1464889 w 2312"/>
              <a:gd name="T59" fmla="*/ 1868706 h 2313"/>
              <a:gd name="T60" fmla="*/ 1686485 w 2312"/>
              <a:gd name="T61" fmla="*/ 2114072 h 2313"/>
              <a:gd name="T62" fmla="*/ 1833563 w 2312"/>
              <a:gd name="T63" fmla="*/ 2023778 h 2313"/>
              <a:gd name="T64" fmla="*/ 1686485 w 2312"/>
              <a:gd name="T65" fmla="*/ 1729339 h 2313"/>
              <a:gd name="T66" fmla="*/ 1784537 w 2312"/>
              <a:gd name="T67" fmla="*/ 1605674 h 2313"/>
              <a:gd name="T68" fmla="*/ 2078691 w 2312"/>
              <a:gd name="T69" fmla="*/ 1745042 h 2313"/>
              <a:gd name="T70" fmla="*/ 2168899 w 2312"/>
              <a:gd name="T71" fmla="*/ 1589971 h 2313"/>
              <a:gd name="T72" fmla="*/ 1899257 w 2312"/>
              <a:gd name="T73" fmla="*/ 1392697 h 2313"/>
              <a:gd name="T74" fmla="*/ 1931614 w 2312"/>
              <a:gd name="T75" fmla="*/ 1220941 h 2313"/>
              <a:gd name="T76" fmla="*/ 2266950 w 2312"/>
              <a:gd name="T77" fmla="*/ 1188552 h 2313"/>
              <a:gd name="T78" fmla="*/ 2259106 w 2312"/>
              <a:gd name="T79" fmla="*/ 1015815 h 2313"/>
              <a:gd name="T80" fmla="*/ 1923770 w 2312"/>
              <a:gd name="T81" fmla="*/ 966742 h 2313"/>
              <a:gd name="T82" fmla="*/ 1890432 w 2312"/>
              <a:gd name="T83" fmla="*/ 836207 h 2313"/>
              <a:gd name="T84" fmla="*/ 2161054 w 2312"/>
              <a:gd name="T85" fmla="*/ 647766 h 2313"/>
              <a:gd name="T86" fmla="*/ 2070847 w 2312"/>
              <a:gd name="T87" fmla="*/ 491713 h 2313"/>
              <a:gd name="T88" fmla="*/ 1767868 w 2312"/>
              <a:gd name="T89" fmla="*/ 614396 h 2313"/>
              <a:gd name="T90" fmla="*/ 1669817 w 2312"/>
              <a:gd name="T91" fmla="*/ 516250 h 2313"/>
              <a:gd name="T92" fmla="*/ 1824738 w 2312"/>
              <a:gd name="T93" fmla="*/ 229662 h 2313"/>
              <a:gd name="T94" fmla="*/ 1677661 w 2312"/>
              <a:gd name="T95" fmla="*/ 139368 h 2313"/>
              <a:gd name="T96" fmla="*/ 1440376 w 2312"/>
              <a:gd name="T97" fmla="*/ 376882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Freeform 5">
            <a:extLst>
              <a:ext uri="{FF2B5EF4-FFF2-40B4-BE49-F238E27FC236}">
                <a16:creationId xmlns:a16="http://schemas.microsoft.com/office/drawing/2014/main" id="{657DEBCA-2D9D-656C-351D-9F515DCF6A02}"/>
              </a:ext>
            </a:extLst>
          </p:cNvPr>
          <p:cNvSpPr>
            <a:spLocks/>
          </p:cNvSpPr>
          <p:nvPr/>
        </p:nvSpPr>
        <p:spPr bwMode="hidden">
          <a:xfrm>
            <a:off x="2532063" y="1270000"/>
            <a:ext cx="3670300" cy="3671888"/>
          </a:xfrm>
          <a:custGeom>
            <a:avLst/>
            <a:gdLst>
              <a:gd name="T0" fmla="*/ 2332038 w 2312"/>
              <a:gd name="T1" fmla="*/ 609600 h 2313"/>
              <a:gd name="T2" fmla="*/ 2039938 w 2312"/>
              <a:gd name="T3" fmla="*/ 542925 h 2313"/>
              <a:gd name="T4" fmla="*/ 2000250 w 2312"/>
              <a:gd name="T5" fmla="*/ 0 h 2313"/>
              <a:gd name="T6" fmla="*/ 1643063 w 2312"/>
              <a:gd name="T7" fmla="*/ 26988 h 2313"/>
              <a:gd name="T8" fmla="*/ 1616075 w 2312"/>
              <a:gd name="T9" fmla="*/ 542925 h 2313"/>
              <a:gd name="T10" fmla="*/ 1377950 w 2312"/>
              <a:gd name="T11" fmla="*/ 623888 h 2313"/>
              <a:gd name="T12" fmla="*/ 1033463 w 2312"/>
              <a:gd name="T13" fmla="*/ 185738 h 2313"/>
              <a:gd name="T14" fmla="*/ 795338 w 2312"/>
              <a:gd name="T15" fmla="*/ 319088 h 2313"/>
              <a:gd name="T16" fmla="*/ 1020763 w 2312"/>
              <a:gd name="T17" fmla="*/ 808038 h 2313"/>
              <a:gd name="T18" fmla="*/ 862013 w 2312"/>
              <a:gd name="T19" fmla="*/ 968375 h 2313"/>
              <a:gd name="T20" fmla="*/ 344488 w 2312"/>
              <a:gd name="T21" fmla="*/ 782638 h 2313"/>
              <a:gd name="T22" fmla="*/ 225425 w 2312"/>
              <a:gd name="T23" fmla="*/ 981075 h 2313"/>
              <a:gd name="T24" fmla="*/ 622300 w 2312"/>
              <a:gd name="T25" fmla="*/ 1325563 h 2313"/>
              <a:gd name="T26" fmla="*/ 557213 w 2312"/>
              <a:gd name="T27" fmla="*/ 1590675 h 2313"/>
              <a:gd name="T28" fmla="*/ 12700 w 2312"/>
              <a:gd name="T29" fmla="*/ 1630363 h 2313"/>
              <a:gd name="T30" fmla="*/ 0 w 2312"/>
              <a:gd name="T31" fmla="*/ 1922463 h 2313"/>
              <a:gd name="T32" fmla="*/ 557213 w 2312"/>
              <a:gd name="T33" fmla="*/ 2001838 h 2313"/>
              <a:gd name="T34" fmla="*/ 609600 w 2312"/>
              <a:gd name="T35" fmla="*/ 2252663 h 2313"/>
              <a:gd name="T36" fmla="*/ 198438 w 2312"/>
              <a:gd name="T37" fmla="*/ 2624138 h 2313"/>
              <a:gd name="T38" fmla="*/ 344488 w 2312"/>
              <a:gd name="T39" fmla="*/ 2849563 h 2313"/>
              <a:gd name="T40" fmla="*/ 808038 w 2312"/>
              <a:gd name="T41" fmla="*/ 2636838 h 2313"/>
              <a:gd name="T42" fmla="*/ 981075 w 2312"/>
              <a:gd name="T43" fmla="*/ 2809875 h 2313"/>
              <a:gd name="T44" fmla="*/ 741363 w 2312"/>
              <a:gd name="T45" fmla="*/ 3246438 h 2313"/>
              <a:gd name="T46" fmla="*/ 966788 w 2312"/>
              <a:gd name="T47" fmla="*/ 3432175 h 2313"/>
              <a:gd name="T48" fmla="*/ 1377950 w 2312"/>
              <a:gd name="T49" fmla="*/ 3035300 h 2313"/>
              <a:gd name="T50" fmla="*/ 1616075 w 2312"/>
              <a:gd name="T51" fmla="*/ 3114675 h 2313"/>
              <a:gd name="T52" fmla="*/ 1670050 w 2312"/>
              <a:gd name="T53" fmla="*/ 3657600 h 2313"/>
              <a:gd name="T54" fmla="*/ 2027238 w 2312"/>
              <a:gd name="T55" fmla="*/ 3671888 h 2313"/>
              <a:gd name="T56" fmla="*/ 2066925 w 2312"/>
              <a:gd name="T57" fmla="*/ 3101975 h 2313"/>
              <a:gd name="T58" fmla="*/ 2371725 w 2312"/>
              <a:gd name="T59" fmla="*/ 3022600 h 2313"/>
              <a:gd name="T60" fmla="*/ 2730500 w 2312"/>
              <a:gd name="T61" fmla="*/ 3419475 h 2313"/>
              <a:gd name="T62" fmla="*/ 2968625 w 2312"/>
              <a:gd name="T63" fmla="*/ 3273425 h 2313"/>
              <a:gd name="T64" fmla="*/ 2730500 w 2312"/>
              <a:gd name="T65" fmla="*/ 2797175 h 2313"/>
              <a:gd name="T66" fmla="*/ 2889250 w 2312"/>
              <a:gd name="T67" fmla="*/ 2597150 h 2313"/>
              <a:gd name="T68" fmla="*/ 3365500 w 2312"/>
              <a:gd name="T69" fmla="*/ 2822575 h 2313"/>
              <a:gd name="T70" fmla="*/ 3511550 w 2312"/>
              <a:gd name="T71" fmla="*/ 2571750 h 2313"/>
              <a:gd name="T72" fmla="*/ 3074988 w 2312"/>
              <a:gd name="T73" fmla="*/ 2252663 h 2313"/>
              <a:gd name="T74" fmla="*/ 3127375 w 2312"/>
              <a:gd name="T75" fmla="*/ 1974850 h 2313"/>
              <a:gd name="T76" fmla="*/ 3670300 w 2312"/>
              <a:gd name="T77" fmla="*/ 1922463 h 2313"/>
              <a:gd name="T78" fmla="*/ 3657600 w 2312"/>
              <a:gd name="T79" fmla="*/ 1643063 h 2313"/>
              <a:gd name="T80" fmla="*/ 3114675 w 2312"/>
              <a:gd name="T81" fmla="*/ 1563688 h 2313"/>
              <a:gd name="T82" fmla="*/ 3060700 w 2312"/>
              <a:gd name="T83" fmla="*/ 1352550 h 2313"/>
              <a:gd name="T84" fmla="*/ 3498850 w 2312"/>
              <a:gd name="T85" fmla="*/ 1047750 h 2313"/>
              <a:gd name="T86" fmla="*/ 3352800 w 2312"/>
              <a:gd name="T87" fmla="*/ 795338 h 2313"/>
              <a:gd name="T88" fmla="*/ 2862263 w 2312"/>
              <a:gd name="T89" fmla="*/ 993775 h 2313"/>
              <a:gd name="T90" fmla="*/ 2703513 w 2312"/>
              <a:gd name="T91" fmla="*/ 835025 h 2313"/>
              <a:gd name="T92" fmla="*/ 2954338 w 2312"/>
              <a:gd name="T93" fmla="*/ 371475 h 2313"/>
              <a:gd name="T94" fmla="*/ 2716213 w 2312"/>
              <a:gd name="T95" fmla="*/ 225425 h 2313"/>
              <a:gd name="T96" fmla="*/ 2332038 w 2312"/>
              <a:gd name="T97" fmla="*/ 609600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Freeform 6">
            <a:extLst>
              <a:ext uri="{FF2B5EF4-FFF2-40B4-BE49-F238E27FC236}">
                <a16:creationId xmlns:a16="http://schemas.microsoft.com/office/drawing/2014/main" id="{01D91E4E-0EF3-6EE0-F812-E866EEF82424}"/>
              </a:ext>
            </a:extLst>
          </p:cNvPr>
          <p:cNvSpPr>
            <a:spLocks/>
          </p:cNvSpPr>
          <p:nvPr/>
        </p:nvSpPr>
        <p:spPr bwMode="hidden">
          <a:xfrm>
            <a:off x="3175" y="4797425"/>
            <a:ext cx="3417888" cy="2097088"/>
          </a:xfrm>
          <a:custGeom>
            <a:avLst/>
            <a:gdLst>
              <a:gd name="T0" fmla="*/ 2171700 w 2153"/>
              <a:gd name="T1" fmla="*/ 568325 h 1321"/>
              <a:gd name="T2" fmla="*/ 1900238 w 2153"/>
              <a:gd name="T3" fmla="*/ 504825 h 1321"/>
              <a:gd name="T4" fmla="*/ 1862138 w 2153"/>
              <a:gd name="T5" fmla="*/ 0 h 1321"/>
              <a:gd name="T6" fmla="*/ 1530350 w 2153"/>
              <a:gd name="T7" fmla="*/ 25400 h 1321"/>
              <a:gd name="T8" fmla="*/ 1504950 w 2153"/>
              <a:gd name="T9" fmla="*/ 504825 h 1321"/>
              <a:gd name="T10" fmla="*/ 1282700 w 2153"/>
              <a:gd name="T11" fmla="*/ 581025 h 1321"/>
              <a:gd name="T12" fmla="*/ 962025 w 2153"/>
              <a:gd name="T13" fmla="*/ 173038 h 1321"/>
              <a:gd name="T14" fmla="*/ 741363 w 2153"/>
              <a:gd name="T15" fmla="*/ 296863 h 1321"/>
              <a:gd name="T16" fmla="*/ 950913 w 2153"/>
              <a:gd name="T17" fmla="*/ 752475 h 1321"/>
              <a:gd name="T18" fmla="*/ 803275 w 2153"/>
              <a:gd name="T19" fmla="*/ 901700 h 1321"/>
              <a:gd name="T20" fmla="*/ 320675 w 2153"/>
              <a:gd name="T21" fmla="*/ 728663 h 1321"/>
              <a:gd name="T22" fmla="*/ 209550 w 2153"/>
              <a:gd name="T23" fmla="*/ 914400 h 1321"/>
              <a:gd name="T24" fmla="*/ 579438 w 2153"/>
              <a:gd name="T25" fmla="*/ 1235075 h 1321"/>
              <a:gd name="T26" fmla="*/ 519113 w 2153"/>
              <a:gd name="T27" fmla="*/ 1481138 h 1321"/>
              <a:gd name="T28" fmla="*/ 11113 w 2153"/>
              <a:gd name="T29" fmla="*/ 1517650 h 1321"/>
              <a:gd name="T30" fmla="*/ 0 w 2153"/>
              <a:gd name="T31" fmla="*/ 1790700 h 1321"/>
              <a:gd name="T32" fmla="*/ 519113 w 2153"/>
              <a:gd name="T33" fmla="*/ 1863725 h 1321"/>
              <a:gd name="T34" fmla="*/ 568325 w 2153"/>
              <a:gd name="T35" fmla="*/ 2097088 h 1321"/>
              <a:gd name="T36" fmla="*/ 2863850 w 2153"/>
              <a:gd name="T37" fmla="*/ 2097088 h 1321"/>
              <a:gd name="T38" fmla="*/ 2913063 w 2153"/>
              <a:gd name="T39" fmla="*/ 1838325 h 1321"/>
              <a:gd name="T40" fmla="*/ 3417888 w 2153"/>
              <a:gd name="T41" fmla="*/ 1790700 h 1321"/>
              <a:gd name="T42" fmla="*/ 3406775 w 2153"/>
              <a:gd name="T43" fmla="*/ 1530350 h 1321"/>
              <a:gd name="T44" fmla="*/ 2900363 w 2153"/>
              <a:gd name="T45" fmla="*/ 1455738 h 1321"/>
              <a:gd name="T46" fmla="*/ 2849563 w 2153"/>
              <a:gd name="T47" fmla="*/ 1258888 h 1321"/>
              <a:gd name="T48" fmla="*/ 3257550 w 2153"/>
              <a:gd name="T49" fmla="*/ 976313 h 1321"/>
              <a:gd name="T50" fmla="*/ 3122613 w 2153"/>
              <a:gd name="T51" fmla="*/ 741363 h 1321"/>
              <a:gd name="T52" fmla="*/ 2665413 w 2153"/>
              <a:gd name="T53" fmla="*/ 925513 h 1321"/>
              <a:gd name="T54" fmla="*/ 2517775 w 2153"/>
              <a:gd name="T55" fmla="*/ 777875 h 1321"/>
              <a:gd name="T56" fmla="*/ 2751138 w 2153"/>
              <a:gd name="T57" fmla="*/ 346075 h 1321"/>
              <a:gd name="T58" fmla="*/ 2528888 w 2153"/>
              <a:gd name="T59" fmla="*/ 209550 h 1321"/>
              <a:gd name="T60" fmla="*/ 2171700 w 2153"/>
              <a:gd name="T61" fmla="*/ 568325 h 132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Freeform 7">
            <a:extLst>
              <a:ext uri="{FF2B5EF4-FFF2-40B4-BE49-F238E27FC236}">
                <a16:creationId xmlns:a16="http://schemas.microsoft.com/office/drawing/2014/main" id="{5BEA568A-BD41-E062-DB1E-8C1690ABB3B0}"/>
              </a:ext>
            </a:extLst>
          </p:cNvPr>
          <p:cNvSpPr>
            <a:spLocks/>
          </p:cNvSpPr>
          <p:nvPr/>
        </p:nvSpPr>
        <p:spPr bwMode="hidden">
          <a:xfrm>
            <a:off x="4494213" y="4425950"/>
            <a:ext cx="2263775" cy="2263775"/>
          </a:xfrm>
          <a:custGeom>
            <a:avLst/>
            <a:gdLst>
              <a:gd name="T0" fmla="*/ 1438359 w 2312"/>
              <a:gd name="T1" fmla="*/ 375828 h 2313"/>
              <a:gd name="T2" fmla="*/ 1258197 w 2312"/>
              <a:gd name="T3" fmla="*/ 334722 h 2313"/>
              <a:gd name="T4" fmla="*/ 1233718 w 2312"/>
              <a:gd name="T5" fmla="*/ 0 h 2313"/>
              <a:gd name="T6" fmla="*/ 1013411 w 2312"/>
              <a:gd name="T7" fmla="*/ 16638 h 2313"/>
              <a:gd name="T8" fmla="*/ 996766 w 2312"/>
              <a:gd name="T9" fmla="*/ 334722 h 2313"/>
              <a:gd name="T10" fmla="*/ 849895 w 2312"/>
              <a:gd name="T11" fmla="*/ 384636 h 2313"/>
              <a:gd name="T12" fmla="*/ 637421 w 2312"/>
              <a:gd name="T13" fmla="*/ 114510 h 2313"/>
              <a:gd name="T14" fmla="*/ 490550 w 2312"/>
              <a:gd name="T15" fmla="*/ 196722 h 2313"/>
              <a:gd name="T16" fmla="*/ 629588 w 2312"/>
              <a:gd name="T17" fmla="*/ 498168 h 2313"/>
              <a:gd name="T18" fmla="*/ 531674 w 2312"/>
              <a:gd name="T19" fmla="*/ 597018 h 2313"/>
              <a:gd name="T20" fmla="*/ 212474 w 2312"/>
              <a:gd name="T21" fmla="*/ 482508 h 2313"/>
              <a:gd name="T22" fmla="*/ 139038 w 2312"/>
              <a:gd name="T23" fmla="*/ 604848 h 2313"/>
              <a:gd name="T24" fmla="*/ 383823 w 2312"/>
              <a:gd name="T25" fmla="*/ 817230 h 2313"/>
              <a:gd name="T26" fmla="*/ 343679 w 2312"/>
              <a:gd name="T27" fmla="*/ 980676 h 2313"/>
              <a:gd name="T28" fmla="*/ 7833 w 2312"/>
              <a:gd name="T29" fmla="*/ 1005144 h 2313"/>
              <a:gd name="T30" fmla="*/ 0 w 2312"/>
              <a:gd name="T31" fmla="*/ 1185228 h 2313"/>
              <a:gd name="T32" fmla="*/ 343679 w 2312"/>
              <a:gd name="T33" fmla="*/ 1234164 h 2313"/>
              <a:gd name="T34" fmla="*/ 375990 w 2312"/>
              <a:gd name="T35" fmla="*/ 1388801 h 2313"/>
              <a:gd name="T36" fmla="*/ 122393 w 2312"/>
              <a:gd name="T37" fmla="*/ 1617821 h 2313"/>
              <a:gd name="T38" fmla="*/ 212474 w 2312"/>
              <a:gd name="T39" fmla="*/ 1756799 h 2313"/>
              <a:gd name="T40" fmla="*/ 498383 w 2312"/>
              <a:gd name="T41" fmla="*/ 1625651 h 2313"/>
              <a:gd name="T42" fmla="*/ 605109 w 2312"/>
              <a:gd name="T43" fmla="*/ 1732331 h 2313"/>
              <a:gd name="T44" fmla="*/ 457259 w 2312"/>
              <a:gd name="T45" fmla="*/ 2001479 h 2313"/>
              <a:gd name="T46" fmla="*/ 596297 w 2312"/>
              <a:gd name="T47" fmla="*/ 2115989 h 2313"/>
              <a:gd name="T48" fmla="*/ 849895 w 2312"/>
              <a:gd name="T49" fmla="*/ 1871309 h 2313"/>
              <a:gd name="T50" fmla="*/ 996766 w 2312"/>
              <a:gd name="T51" fmla="*/ 1920245 h 2313"/>
              <a:gd name="T52" fmla="*/ 1030057 w 2312"/>
              <a:gd name="T53" fmla="*/ 2254967 h 2313"/>
              <a:gd name="T54" fmla="*/ 1250364 w 2312"/>
              <a:gd name="T55" fmla="*/ 2263775 h 2313"/>
              <a:gd name="T56" fmla="*/ 1274842 w 2312"/>
              <a:gd name="T57" fmla="*/ 1912415 h 2313"/>
              <a:gd name="T58" fmla="*/ 1462837 w 2312"/>
              <a:gd name="T59" fmla="*/ 1863479 h 2313"/>
              <a:gd name="T60" fmla="*/ 1684123 w 2312"/>
              <a:gd name="T61" fmla="*/ 2108159 h 2313"/>
              <a:gd name="T62" fmla="*/ 1830994 w 2312"/>
              <a:gd name="T63" fmla="*/ 2018117 h 2313"/>
              <a:gd name="T64" fmla="*/ 1684123 w 2312"/>
              <a:gd name="T65" fmla="*/ 1724501 h 2313"/>
              <a:gd name="T66" fmla="*/ 1782037 w 2312"/>
              <a:gd name="T67" fmla="*/ 1601183 h 2313"/>
              <a:gd name="T68" fmla="*/ 2075780 w 2312"/>
              <a:gd name="T69" fmla="*/ 1740161 h 2313"/>
              <a:gd name="T70" fmla="*/ 2165861 w 2312"/>
              <a:gd name="T71" fmla="*/ 1585523 h 2313"/>
              <a:gd name="T72" fmla="*/ 1896597 w 2312"/>
              <a:gd name="T73" fmla="*/ 1388801 h 2313"/>
              <a:gd name="T74" fmla="*/ 1928909 w 2312"/>
              <a:gd name="T75" fmla="*/ 1217525 h 2313"/>
              <a:gd name="T76" fmla="*/ 2263775 w 2312"/>
              <a:gd name="T77" fmla="*/ 1185228 h 2313"/>
              <a:gd name="T78" fmla="*/ 2255942 w 2312"/>
              <a:gd name="T79" fmla="*/ 1012973 h 2313"/>
              <a:gd name="T80" fmla="*/ 1921075 w 2312"/>
              <a:gd name="T81" fmla="*/ 964037 h 2313"/>
              <a:gd name="T82" fmla="*/ 1887785 w 2312"/>
              <a:gd name="T83" fmla="*/ 833868 h 2313"/>
              <a:gd name="T84" fmla="*/ 2158028 w 2312"/>
              <a:gd name="T85" fmla="*/ 645954 h 2313"/>
              <a:gd name="T86" fmla="*/ 2067947 w 2312"/>
              <a:gd name="T87" fmla="*/ 490338 h 2313"/>
              <a:gd name="T88" fmla="*/ 1765392 w 2312"/>
              <a:gd name="T89" fmla="*/ 612678 h 2313"/>
              <a:gd name="T90" fmla="*/ 1667478 w 2312"/>
              <a:gd name="T91" fmla="*/ 514806 h 2313"/>
              <a:gd name="T92" fmla="*/ 1822182 w 2312"/>
              <a:gd name="T93" fmla="*/ 229020 h 2313"/>
              <a:gd name="T94" fmla="*/ 1675311 w 2312"/>
              <a:gd name="T95" fmla="*/ 138978 h 2313"/>
              <a:gd name="T96" fmla="*/ 1438359 w 2312"/>
              <a:gd name="T97" fmla="*/ 375828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Freeform 8">
            <a:extLst>
              <a:ext uri="{FF2B5EF4-FFF2-40B4-BE49-F238E27FC236}">
                <a16:creationId xmlns:a16="http://schemas.microsoft.com/office/drawing/2014/main" id="{AD55B823-B622-3A12-B6D5-490B7287BB40}"/>
              </a:ext>
            </a:extLst>
          </p:cNvPr>
          <p:cNvSpPr>
            <a:spLocks/>
          </p:cNvSpPr>
          <p:nvPr/>
        </p:nvSpPr>
        <p:spPr bwMode="hidden">
          <a:xfrm>
            <a:off x="5646738" y="487363"/>
            <a:ext cx="2928937" cy="2930525"/>
          </a:xfrm>
          <a:custGeom>
            <a:avLst/>
            <a:gdLst>
              <a:gd name="T0" fmla="*/ 1860990 w 2312"/>
              <a:gd name="T1" fmla="*/ 486520 h 2313"/>
              <a:gd name="T2" fmla="*/ 1627891 w 2312"/>
              <a:gd name="T3" fmla="*/ 433307 h 2313"/>
              <a:gd name="T4" fmla="*/ 1596220 w 2312"/>
              <a:gd name="T5" fmla="*/ 0 h 2313"/>
              <a:gd name="T6" fmla="*/ 1311181 w 2312"/>
              <a:gd name="T7" fmla="*/ 21539 h 2313"/>
              <a:gd name="T8" fmla="*/ 1289644 w 2312"/>
              <a:gd name="T9" fmla="*/ 433307 h 2313"/>
              <a:gd name="T10" fmla="*/ 1099618 w 2312"/>
              <a:gd name="T11" fmla="*/ 497923 h 2313"/>
              <a:gd name="T12" fmla="*/ 824714 w 2312"/>
              <a:gd name="T13" fmla="*/ 148237 h 2313"/>
              <a:gd name="T14" fmla="*/ 634687 w 2312"/>
              <a:gd name="T15" fmla="*/ 254663 h 2313"/>
              <a:gd name="T16" fmla="*/ 814579 w 2312"/>
              <a:gd name="T17" fmla="*/ 644893 h 2313"/>
              <a:gd name="T18" fmla="*/ 687895 w 2312"/>
              <a:gd name="T19" fmla="*/ 772858 h 2313"/>
              <a:gd name="T20" fmla="*/ 274905 w 2312"/>
              <a:gd name="T21" fmla="*/ 624621 h 2313"/>
              <a:gd name="T22" fmla="*/ 179891 w 2312"/>
              <a:gd name="T23" fmla="*/ 782994 h 2313"/>
              <a:gd name="T24" fmla="*/ 496602 w 2312"/>
              <a:gd name="T25" fmla="*/ 1057928 h 2313"/>
              <a:gd name="T26" fmla="*/ 444661 w 2312"/>
              <a:gd name="T27" fmla="*/ 1269514 h 2313"/>
              <a:gd name="T28" fmla="*/ 10135 w 2312"/>
              <a:gd name="T29" fmla="*/ 1301189 h 2313"/>
              <a:gd name="T30" fmla="*/ 0 w 2312"/>
              <a:gd name="T31" fmla="*/ 1534313 h 2313"/>
              <a:gd name="T32" fmla="*/ 444661 w 2312"/>
              <a:gd name="T33" fmla="*/ 1597662 h 2313"/>
              <a:gd name="T34" fmla="*/ 486467 w 2312"/>
              <a:gd name="T35" fmla="*/ 1797845 h 2313"/>
              <a:gd name="T36" fmla="*/ 158355 w 2312"/>
              <a:gd name="T37" fmla="*/ 2094318 h 2313"/>
              <a:gd name="T38" fmla="*/ 274905 w 2312"/>
              <a:gd name="T39" fmla="*/ 2274229 h 2313"/>
              <a:gd name="T40" fmla="*/ 644822 w 2312"/>
              <a:gd name="T41" fmla="*/ 2104454 h 2313"/>
              <a:gd name="T42" fmla="*/ 782908 w 2312"/>
              <a:gd name="T43" fmla="*/ 2242555 h 2313"/>
              <a:gd name="T44" fmla="*/ 591615 w 2312"/>
              <a:gd name="T45" fmla="*/ 2590974 h 2313"/>
              <a:gd name="T46" fmla="*/ 771506 w 2312"/>
              <a:gd name="T47" fmla="*/ 2739211 h 2313"/>
              <a:gd name="T48" fmla="*/ 1099618 w 2312"/>
              <a:gd name="T49" fmla="*/ 2422466 h 2313"/>
              <a:gd name="T50" fmla="*/ 1289644 w 2312"/>
              <a:gd name="T51" fmla="*/ 2485815 h 2313"/>
              <a:gd name="T52" fmla="*/ 1332717 w 2312"/>
              <a:gd name="T53" fmla="*/ 2919122 h 2313"/>
              <a:gd name="T54" fmla="*/ 1617756 w 2312"/>
              <a:gd name="T55" fmla="*/ 2930525 h 2313"/>
              <a:gd name="T56" fmla="*/ 1649427 w 2312"/>
              <a:gd name="T57" fmla="*/ 2475679 h 2313"/>
              <a:gd name="T58" fmla="*/ 1892661 w 2312"/>
              <a:gd name="T59" fmla="*/ 2412330 h 2313"/>
              <a:gd name="T60" fmla="*/ 2178967 w 2312"/>
              <a:gd name="T61" fmla="*/ 2729075 h 2313"/>
              <a:gd name="T62" fmla="*/ 2368993 w 2312"/>
              <a:gd name="T63" fmla="*/ 2612513 h 2313"/>
              <a:gd name="T64" fmla="*/ 2178967 w 2312"/>
              <a:gd name="T65" fmla="*/ 2232419 h 2313"/>
              <a:gd name="T66" fmla="*/ 2305651 w 2312"/>
              <a:gd name="T67" fmla="*/ 2072779 h 2313"/>
              <a:gd name="T68" fmla="*/ 2685703 w 2312"/>
              <a:gd name="T69" fmla="*/ 2252691 h 2313"/>
              <a:gd name="T70" fmla="*/ 2802253 w 2312"/>
              <a:gd name="T71" fmla="*/ 2052508 h 2313"/>
              <a:gd name="T72" fmla="*/ 2453872 w 2312"/>
              <a:gd name="T73" fmla="*/ 1797845 h 2313"/>
              <a:gd name="T74" fmla="*/ 2495677 w 2312"/>
              <a:gd name="T75" fmla="*/ 1576123 h 2313"/>
              <a:gd name="T76" fmla="*/ 2928937 w 2312"/>
              <a:gd name="T77" fmla="*/ 1534313 h 2313"/>
              <a:gd name="T78" fmla="*/ 2918802 w 2312"/>
              <a:gd name="T79" fmla="*/ 1311324 h 2313"/>
              <a:gd name="T80" fmla="*/ 2485543 w 2312"/>
              <a:gd name="T81" fmla="*/ 1247975 h 2313"/>
              <a:gd name="T82" fmla="*/ 2442470 w 2312"/>
              <a:gd name="T83" fmla="*/ 1079467 h 2313"/>
              <a:gd name="T84" fmla="*/ 2792118 w 2312"/>
              <a:gd name="T85" fmla="*/ 836207 h 2313"/>
              <a:gd name="T86" fmla="*/ 2675569 w 2312"/>
              <a:gd name="T87" fmla="*/ 634757 h 2313"/>
              <a:gd name="T88" fmla="*/ 2284115 w 2312"/>
              <a:gd name="T89" fmla="*/ 793130 h 2313"/>
              <a:gd name="T90" fmla="*/ 2157431 w 2312"/>
              <a:gd name="T91" fmla="*/ 666432 h 2313"/>
              <a:gd name="T92" fmla="*/ 2357592 w 2312"/>
              <a:gd name="T93" fmla="*/ 296473 h 2313"/>
              <a:gd name="T94" fmla="*/ 2167565 w 2312"/>
              <a:gd name="T95" fmla="*/ 179911 h 2313"/>
              <a:gd name="T96" fmla="*/ 1860990 w 2312"/>
              <a:gd name="T97" fmla="*/ 486520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Freeform 9">
            <a:extLst>
              <a:ext uri="{FF2B5EF4-FFF2-40B4-BE49-F238E27FC236}">
                <a16:creationId xmlns:a16="http://schemas.microsoft.com/office/drawing/2014/main" id="{53A4D09A-3234-975C-6607-40CE5969DEA1}"/>
              </a:ext>
            </a:extLst>
          </p:cNvPr>
          <p:cNvSpPr>
            <a:spLocks/>
          </p:cNvSpPr>
          <p:nvPr/>
        </p:nvSpPr>
        <p:spPr bwMode="hidden">
          <a:xfrm>
            <a:off x="7146925" y="2555875"/>
            <a:ext cx="2008188" cy="3997325"/>
          </a:xfrm>
          <a:custGeom>
            <a:avLst/>
            <a:gdLst>
              <a:gd name="T0" fmla="*/ 2008188 w 1265"/>
              <a:gd name="T1" fmla="*/ 0 h 2518"/>
              <a:gd name="T2" fmla="*/ 1790700 w 1265"/>
              <a:gd name="T3" fmla="*/ 28575 h 2518"/>
              <a:gd name="T4" fmla="*/ 1762125 w 1265"/>
              <a:gd name="T5" fmla="*/ 590550 h 2518"/>
              <a:gd name="T6" fmla="*/ 1501775 w 1265"/>
              <a:gd name="T7" fmla="*/ 679450 h 2518"/>
              <a:gd name="T8" fmla="*/ 1127125 w 1265"/>
              <a:gd name="T9" fmla="*/ 201613 h 2518"/>
              <a:gd name="T10" fmla="*/ 866775 w 1265"/>
              <a:gd name="T11" fmla="*/ 347663 h 2518"/>
              <a:gd name="T12" fmla="*/ 1112838 w 1265"/>
              <a:gd name="T13" fmla="*/ 881063 h 2518"/>
              <a:gd name="T14" fmla="*/ 939800 w 1265"/>
              <a:gd name="T15" fmla="*/ 1055688 h 2518"/>
              <a:gd name="T16" fmla="*/ 376238 w 1265"/>
              <a:gd name="T17" fmla="*/ 852488 h 2518"/>
              <a:gd name="T18" fmla="*/ 246063 w 1265"/>
              <a:gd name="T19" fmla="*/ 1069975 h 2518"/>
              <a:gd name="T20" fmla="*/ 677863 w 1265"/>
              <a:gd name="T21" fmla="*/ 1446213 h 2518"/>
              <a:gd name="T22" fmla="*/ 608013 w 1265"/>
              <a:gd name="T23" fmla="*/ 1735138 h 2518"/>
              <a:gd name="T24" fmla="*/ 14288 w 1265"/>
              <a:gd name="T25" fmla="*/ 1779588 h 2518"/>
              <a:gd name="T26" fmla="*/ 0 w 1265"/>
              <a:gd name="T27" fmla="*/ 2098675 h 2518"/>
              <a:gd name="T28" fmla="*/ 608013 w 1265"/>
              <a:gd name="T29" fmla="*/ 2184400 h 2518"/>
              <a:gd name="T30" fmla="*/ 665163 w 1265"/>
              <a:gd name="T31" fmla="*/ 2459038 h 2518"/>
              <a:gd name="T32" fmla="*/ 215900 w 1265"/>
              <a:gd name="T33" fmla="*/ 2863850 h 2518"/>
              <a:gd name="T34" fmla="*/ 376238 w 1265"/>
              <a:gd name="T35" fmla="*/ 3109913 h 2518"/>
              <a:gd name="T36" fmla="*/ 881063 w 1265"/>
              <a:gd name="T37" fmla="*/ 2878138 h 2518"/>
              <a:gd name="T38" fmla="*/ 1069975 w 1265"/>
              <a:gd name="T39" fmla="*/ 3067050 h 2518"/>
              <a:gd name="T40" fmla="*/ 808038 w 1265"/>
              <a:gd name="T41" fmla="*/ 3543300 h 2518"/>
              <a:gd name="T42" fmla="*/ 1054100 w 1265"/>
              <a:gd name="T43" fmla="*/ 3746500 h 2518"/>
              <a:gd name="T44" fmla="*/ 1501775 w 1265"/>
              <a:gd name="T45" fmla="*/ 3313113 h 2518"/>
              <a:gd name="T46" fmla="*/ 1762125 w 1265"/>
              <a:gd name="T47" fmla="*/ 3400425 h 2518"/>
              <a:gd name="T48" fmla="*/ 1820863 w 1265"/>
              <a:gd name="T49" fmla="*/ 3992563 h 2518"/>
              <a:gd name="T50" fmla="*/ 2008188 w 1265"/>
              <a:gd name="T51" fmla="*/ 3997325 h 2518"/>
              <a:gd name="T52" fmla="*/ 2008188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4" name="Picture 10" descr="Facbanna">
            <a:extLst>
              <a:ext uri="{FF2B5EF4-FFF2-40B4-BE49-F238E27FC236}">
                <a16:creationId xmlns:a16="http://schemas.microsoft.com/office/drawing/2014/main" id="{E934865F-3017-4FD8-74FE-A2EA38F2F41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a:extLst>
              <a:ext uri="{FF2B5EF4-FFF2-40B4-BE49-F238E27FC236}">
                <a16:creationId xmlns:a16="http://schemas.microsoft.com/office/drawing/2014/main" id="{38F6E35D-261B-D5D1-4BE2-4BEF1467C92D}"/>
              </a:ext>
            </a:extLst>
          </p:cNvPr>
          <p:cNvSpPr>
            <a:spLocks noGrp="1" noChangeArrowheads="1"/>
          </p:cNvSpPr>
          <p:nvPr>
            <p:ph type="title"/>
          </p:nvPr>
        </p:nvSpPr>
        <p:spPr bwMode="auto">
          <a:xfrm>
            <a:off x="1066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6" name="Rectangle 12">
            <a:extLst>
              <a:ext uri="{FF2B5EF4-FFF2-40B4-BE49-F238E27FC236}">
                <a16:creationId xmlns:a16="http://schemas.microsoft.com/office/drawing/2014/main" id="{F837F22C-6822-7A5E-6F5F-DFCA2583308D}"/>
              </a:ext>
            </a:extLst>
          </p:cNvPr>
          <p:cNvSpPr>
            <a:spLocks noGrp="1" noChangeArrowheads="1"/>
          </p:cNvSpPr>
          <p:nvPr>
            <p:ph type="body" idx="1"/>
          </p:nvPr>
        </p:nvSpPr>
        <p:spPr bwMode="auto">
          <a:xfrm>
            <a:off x="10668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325" name="Rectangle 13">
            <a:extLst>
              <a:ext uri="{FF2B5EF4-FFF2-40B4-BE49-F238E27FC236}">
                <a16:creationId xmlns:a16="http://schemas.microsoft.com/office/drawing/2014/main" id="{B7E222FC-AFEC-8510-C120-178BE20D3C68}"/>
              </a:ext>
            </a:extLst>
          </p:cNvPr>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solidFill>
                  <a:schemeClr val="tx2"/>
                </a:solidFill>
                <a:latin typeface="+mn-lt"/>
              </a:defRPr>
            </a:lvl1pPr>
          </a:lstStyle>
          <a:p>
            <a:pPr>
              <a:defRPr/>
            </a:pPr>
            <a:endParaRPr lang="en-US" altLang="en-US"/>
          </a:p>
        </p:txBody>
      </p:sp>
      <p:sp>
        <p:nvSpPr>
          <p:cNvPr id="13326" name="Rectangle 14">
            <a:extLst>
              <a:ext uri="{FF2B5EF4-FFF2-40B4-BE49-F238E27FC236}">
                <a16:creationId xmlns:a16="http://schemas.microsoft.com/office/drawing/2014/main" id="{66797D5A-3333-BDFD-9F87-EB1A57CEDF46}"/>
              </a:ext>
            </a:extLst>
          </p:cNvPr>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solidFill>
                  <a:schemeClr val="tx2"/>
                </a:solidFill>
                <a:latin typeface="+mn-lt"/>
              </a:defRPr>
            </a:lvl1pPr>
          </a:lstStyle>
          <a:p>
            <a:pPr>
              <a:defRPr/>
            </a:pPr>
            <a:endParaRPr lang="en-US" altLang="en-US"/>
          </a:p>
        </p:txBody>
      </p:sp>
      <p:sp>
        <p:nvSpPr>
          <p:cNvPr id="13327" name="Rectangle 15">
            <a:extLst>
              <a:ext uri="{FF2B5EF4-FFF2-40B4-BE49-F238E27FC236}">
                <a16:creationId xmlns:a16="http://schemas.microsoft.com/office/drawing/2014/main" id="{BA375D69-7C00-B23D-6192-C63D7BA99FE8}"/>
              </a:ext>
            </a:extLst>
          </p:cNvPr>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tx2"/>
                </a:solidFill>
                <a:latin typeface="Arial" panose="020B0604020202020204" pitchFamily="34" charset="0"/>
              </a:defRPr>
            </a:lvl1pPr>
          </a:lstStyle>
          <a:p>
            <a:fld id="{07FC0965-EBF4-4C57-AB20-2482484022C9}"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FF00"/>
        </a:buClr>
        <a:buSzPct val="80000"/>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CC0000"/>
        </a:buClr>
        <a:buSzPct val="7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9900"/>
        </a:buClr>
        <a:buSzPct val="6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hlink"/>
        </a:buClr>
        <a:buSzPct val="60000"/>
        <a:buFont typeface="Wingdings" panose="05000000000000000000" pitchFamily="2" charset="2"/>
        <a:buChar char="l"/>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55000"/>
        <a:buFont typeface="Wingdings" panose="05000000000000000000" pitchFamily="2" charset="2"/>
        <a:buChar char="l"/>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62E99D7-BA47-D4A9-66A8-F6F8BCE19CC4}"/>
              </a:ext>
            </a:extLst>
          </p:cNvPr>
          <p:cNvSpPr>
            <a:spLocks noGrp="1" noChangeArrowheads="1"/>
          </p:cNvSpPr>
          <p:nvPr>
            <p:ph type="ctrTitle"/>
          </p:nvPr>
        </p:nvSpPr>
        <p:spPr>
          <a:xfrm>
            <a:off x="762000" y="1981200"/>
            <a:ext cx="8382000" cy="1447800"/>
          </a:xfrm>
        </p:spPr>
        <p:txBody>
          <a:bodyPr/>
          <a:lstStyle/>
          <a:p>
            <a:pPr eaLnBrk="1" hangingPunct="1"/>
            <a:r>
              <a:rPr lang="en-US" altLang="en-US"/>
              <a:t>           Hebrews:  Jesus </a:t>
            </a:r>
            <a:br>
              <a:rPr lang="en-US" altLang="en-US"/>
            </a:br>
            <a:r>
              <a:rPr lang="en-US" altLang="en-US"/>
              <a:t>      God’s ultimate revelation</a:t>
            </a:r>
          </a:p>
        </p:txBody>
      </p:sp>
      <p:sp>
        <p:nvSpPr>
          <p:cNvPr id="3075" name="Rectangle 3">
            <a:extLst>
              <a:ext uri="{FF2B5EF4-FFF2-40B4-BE49-F238E27FC236}">
                <a16:creationId xmlns:a16="http://schemas.microsoft.com/office/drawing/2014/main" id="{FEE21E31-066E-EF94-9259-DFE02862969C}"/>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4C73791-68FA-84B1-E4A4-C7B3A7763147}"/>
              </a:ext>
            </a:extLst>
          </p:cNvPr>
          <p:cNvSpPr>
            <a:spLocks noGrp="1" noChangeArrowheads="1"/>
          </p:cNvSpPr>
          <p:nvPr>
            <p:ph type="title"/>
          </p:nvPr>
        </p:nvSpPr>
        <p:spPr/>
        <p:txBody>
          <a:bodyPr/>
          <a:lstStyle/>
          <a:p>
            <a:pPr eaLnBrk="1" hangingPunct="1"/>
            <a:r>
              <a:rPr lang="en-US" altLang="en-US"/>
              <a:t>Introduction</a:t>
            </a:r>
          </a:p>
        </p:txBody>
      </p:sp>
      <p:sp>
        <p:nvSpPr>
          <p:cNvPr id="3075" name="Rectangle 3">
            <a:extLst>
              <a:ext uri="{FF2B5EF4-FFF2-40B4-BE49-F238E27FC236}">
                <a16:creationId xmlns:a16="http://schemas.microsoft.com/office/drawing/2014/main" id="{775F5691-C18F-E875-1F4F-D52DD30402AE}"/>
              </a:ext>
            </a:extLst>
          </p:cNvPr>
          <p:cNvSpPr>
            <a:spLocks noGrp="1" noChangeArrowheads="1"/>
          </p:cNvSpPr>
          <p:nvPr>
            <p:ph type="body" idx="1"/>
          </p:nvPr>
        </p:nvSpPr>
        <p:spPr>
          <a:xfrm>
            <a:off x="1066800" y="1676400"/>
            <a:ext cx="7772400" cy="5181600"/>
          </a:xfrm>
        </p:spPr>
        <p:txBody>
          <a:bodyPr/>
          <a:lstStyle/>
          <a:p>
            <a:pPr eaLnBrk="1" hangingPunct="1">
              <a:lnSpc>
                <a:spcPct val="90000"/>
              </a:lnSpc>
            </a:pPr>
            <a:r>
              <a:rPr lang="en-US" altLang="en-US"/>
              <a:t>Genre – Epistle, Sermon, Treatise?</a:t>
            </a:r>
          </a:p>
          <a:p>
            <a:pPr eaLnBrk="1" hangingPunct="1">
              <a:lnSpc>
                <a:spcPct val="90000"/>
              </a:lnSpc>
            </a:pPr>
            <a:r>
              <a:rPr lang="en-US" altLang="en-US"/>
              <a:t>Author – </a:t>
            </a:r>
          </a:p>
          <a:p>
            <a:pPr lvl="1" eaLnBrk="1" hangingPunct="1">
              <a:lnSpc>
                <a:spcPct val="90000"/>
              </a:lnSpc>
            </a:pPr>
            <a:r>
              <a:rPr lang="en-US" altLang="en-US"/>
              <a:t>Pauline circle—Timothy (13:23)</a:t>
            </a:r>
          </a:p>
          <a:p>
            <a:pPr lvl="1" eaLnBrk="1" hangingPunct="1">
              <a:lnSpc>
                <a:spcPct val="90000"/>
              </a:lnSpc>
            </a:pPr>
            <a:r>
              <a:rPr lang="en-US" altLang="en-US"/>
              <a:t>Luke (literary style, vocab), </a:t>
            </a:r>
          </a:p>
          <a:p>
            <a:pPr lvl="1" eaLnBrk="1" hangingPunct="1">
              <a:lnSpc>
                <a:spcPct val="90000"/>
              </a:lnSpc>
            </a:pPr>
            <a:r>
              <a:rPr lang="en-US" altLang="en-US"/>
              <a:t>Apollos OT quotes</a:t>
            </a:r>
          </a:p>
          <a:p>
            <a:pPr lvl="1" eaLnBrk="1" hangingPunct="1">
              <a:lnSpc>
                <a:spcPct val="90000"/>
              </a:lnSpc>
            </a:pPr>
            <a:r>
              <a:rPr lang="en-US" altLang="en-US"/>
              <a:t>Clement of Rome:   gifted preacher, homily</a:t>
            </a:r>
          </a:p>
          <a:p>
            <a:pPr eaLnBrk="1" hangingPunct="1">
              <a:lnSpc>
                <a:spcPct val="90000"/>
              </a:lnSpc>
            </a:pPr>
            <a:r>
              <a:rPr lang="en-US" altLang="en-US"/>
              <a:t>Audience –urban Italy, persecuted Jewish Christians --Diaspora</a:t>
            </a:r>
          </a:p>
          <a:p>
            <a:pPr eaLnBrk="1" hangingPunct="1">
              <a:lnSpc>
                <a:spcPct val="90000"/>
              </a:lnSpc>
            </a:pPr>
            <a:r>
              <a:rPr lang="en-US" altLang="en-US"/>
              <a:t>Date – pre-Nero, pre-Temple destruction, after Claudius expulsion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 calcmode="lin" valueType="num">
                                      <p:cBhvr additive="base">
                                        <p:cTn id="17" dur="500" fill="hold"/>
                                        <p:tgtEl>
                                          <p:spTgt spid="307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07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 calcmode="lin" valueType="num">
                                      <p:cBhvr additive="base">
                                        <p:cTn id="21" dur="500" fill="hold"/>
                                        <p:tgtEl>
                                          <p:spTgt spid="3075">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07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075">
                                            <p:txEl>
                                              <p:pRg st="5" end="5"/>
                                            </p:txEl>
                                          </p:spTgt>
                                        </p:tgtEl>
                                        <p:attrNameLst>
                                          <p:attrName>style.visibility</p:attrName>
                                        </p:attrNameLst>
                                      </p:cBhvr>
                                      <p:to>
                                        <p:strVal val="visible"/>
                                      </p:to>
                                    </p:set>
                                    <p:anim calcmode="lin" valueType="num">
                                      <p:cBhvr additive="base">
                                        <p:cTn id="29" dur="500" fill="hold"/>
                                        <p:tgtEl>
                                          <p:spTgt spid="3075">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0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075">
                                            <p:txEl>
                                              <p:pRg st="6" end="6"/>
                                            </p:txEl>
                                          </p:spTgt>
                                        </p:tgtEl>
                                        <p:attrNameLst>
                                          <p:attrName>style.visibility</p:attrName>
                                        </p:attrNameLst>
                                      </p:cBhvr>
                                      <p:to>
                                        <p:strVal val="visible"/>
                                      </p:to>
                                    </p:set>
                                    <p:anim calcmode="lin" valueType="num">
                                      <p:cBhvr additive="base">
                                        <p:cTn id="35" dur="500" fill="hold"/>
                                        <p:tgtEl>
                                          <p:spTgt spid="3075">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0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075">
                                            <p:txEl>
                                              <p:pRg st="7" end="7"/>
                                            </p:txEl>
                                          </p:spTgt>
                                        </p:tgtEl>
                                        <p:attrNameLst>
                                          <p:attrName>style.visibility</p:attrName>
                                        </p:attrNameLst>
                                      </p:cBhvr>
                                      <p:to>
                                        <p:strVal val="visible"/>
                                      </p:to>
                                    </p:set>
                                    <p:anim calcmode="lin" valueType="num">
                                      <p:cBhvr additive="base">
                                        <p:cTn id="41" dur="500" fill="hold"/>
                                        <p:tgtEl>
                                          <p:spTgt spid="3075">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0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9747D7B-78BA-3A39-D91E-7EDFB42AD809}"/>
              </a:ext>
            </a:extLst>
          </p:cNvPr>
          <p:cNvSpPr>
            <a:spLocks noGrp="1" noChangeArrowheads="1"/>
          </p:cNvSpPr>
          <p:nvPr>
            <p:ph type="title"/>
          </p:nvPr>
        </p:nvSpPr>
        <p:spPr/>
        <p:txBody>
          <a:bodyPr/>
          <a:lstStyle/>
          <a:p>
            <a:pPr eaLnBrk="1" hangingPunct="1"/>
            <a:r>
              <a:rPr lang="en-US" altLang="en-US"/>
              <a:t>Hebrew Character</a:t>
            </a:r>
          </a:p>
        </p:txBody>
      </p:sp>
      <p:sp>
        <p:nvSpPr>
          <p:cNvPr id="5123" name="Rectangle 3">
            <a:extLst>
              <a:ext uri="{FF2B5EF4-FFF2-40B4-BE49-F238E27FC236}">
                <a16:creationId xmlns:a16="http://schemas.microsoft.com/office/drawing/2014/main" id="{0524C9C5-BAB2-0979-0E09-F6DDAA71995C}"/>
              </a:ext>
            </a:extLst>
          </p:cNvPr>
          <p:cNvSpPr>
            <a:spLocks noGrp="1" noChangeArrowheads="1"/>
          </p:cNvSpPr>
          <p:nvPr>
            <p:ph type="body" idx="1"/>
          </p:nvPr>
        </p:nvSpPr>
        <p:spPr/>
        <p:txBody>
          <a:bodyPr/>
          <a:lstStyle/>
          <a:p>
            <a:pPr eaLnBrk="1" hangingPunct="1"/>
            <a:r>
              <a:rPr lang="en-US" altLang="en-US"/>
              <a:t>Jesusification of OT quotes: Heb. 5:5-6</a:t>
            </a:r>
          </a:p>
          <a:p>
            <a:pPr eaLnBrk="1" hangingPunct="1"/>
            <a:r>
              <a:rPr lang="en-US" altLang="en-US"/>
              <a:t>Eschatological lense:  1:1</a:t>
            </a:r>
          </a:p>
          <a:p>
            <a:pPr eaLnBrk="1" hangingPunct="1"/>
            <a:r>
              <a:rPr lang="en-US" altLang="en-US"/>
              <a:t>God’s word penetrating power: 4:12</a:t>
            </a:r>
          </a:p>
          <a:p>
            <a:pPr eaLnBrk="1" hangingPunct="1"/>
            <a:r>
              <a:rPr lang="en-US" altLang="en-US"/>
              <a:t>Rabbinic Catena (chaining)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33C052B-20AD-9B06-E8CE-FEFC1AAA06D0}"/>
              </a:ext>
            </a:extLst>
          </p:cNvPr>
          <p:cNvSpPr>
            <a:spLocks noGrp="1" noChangeArrowheads="1"/>
          </p:cNvSpPr>
          <p:nvPr>
            <p:ph type="title"/>
          </p:nvPr>
        </p:nvSpPr>
        <p:spPr/>
        <p:txBody>
          <a:bodyPr/>
          <a:lstStyle/>
          <a:p>
            <a:pPr eaLnBrk="1" hangingPunct="1"/>
            <a:r>
              <a:rPr lang="en-US" altLang="en-US"/>
              <a:t>Themes:  Jesus better than</a:t>
            </a:r>
          </a:p>
        </p:txBody>
      </p:sp>
      <p:sp>
        <p:nvSpPr>
          <p:cNvPr id="7171" name="Rectangle 3">
            <a:extLst>
              <a:ext uri="{FF2B5EF4-FFF2-40B4-BE49-F238E27FC236}">
                <a16:creationId xmlns:a16="http://schemas.microsoft.com/office/drawing/2014/main" id="{E431280A-6EEB-55A2-9B8C-36779907E1A1}"/>
              </a:ext>
            </a:extLst>
          </p:cNvPr>
          <p:cNvSpPr>
            <a:spLocks noGrp="1" noChangeArrowheads="1"/>
          </p:cNvSpPr>
          <p:nvPr>
            <p:ph type="body" idx="1"/>
          </p:nvPr>
        </p:nvSpPr>
        <p:spPr>
          <a:xfrm>
            <a:off x="1066800" y="1676400"/>
            <a:ext cx="7772400" cy="4953000"/>
          </a:xfrm>
        </p:spPr>
        <p:txBody>
          <a:bodyPr/>
          <a:lstStyle/>
          <a:p>
            <a:pPr eaLnBrk="1" hangingPunct="1"/>
            <a:r>
              <a:rPr lang="en-US" altLang="en-US"/>
              <a:t>Better than angels—1:5, 7, 13</a:t>
            </a:r>
          </a:p>
          <a:p>
            <a:pPr eaLnBrk="1" hangingPunct="1"/>
            <a:r>
              <a:rPr lang="en-US" altLang="en-US"/>
              <a:t>Better than prophets--1:1-4</a:t>
            </a:r>
          </a:p>
          <a:p>
            <a:pPr eaLnBrk="1" hangingPunct="1"/>
            <a:r>
              <a:rPr lang="en-US" altLang="en-US"/>
              <a:t>Better than Moses-- 3:3</a:t>
            </a:r>
          </a:p>
          <a:p>
            <a:pPr eaLnBrk="1" hangingPunct="1"/>
            <a:r>
              <a:rPr lang="en-US" altLang="en-US"/>
              <a:t>Better than Levitical priesthood- Melchizedek--7:11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C814F87-8E2F-EE8F-416A-995CFAFFB260}"/>
              </a:ext>
            </a:extLst>
          </p:cNvPr>
          <p:cNvSpPr>
            <a:spLocks noGrp="1" noChangeArrowheads="1"/>
          </p:cNvSpPr>
          <p:nvPr>
            <p:ph type="title"/>
          </p:nvPr>
        </p:nvSpPr>
        <p:spPr/>
        <p:txBody>
          <a:bodyPr/>
          <a:lstStyle/>
          <a:p>
            <a:pPr eaLnBrk="1" hangingPunct="1"/>
            <a:r>
              <a:rPr lang="en-US" altLang="en-US"/>
              <a:t>Jesus</a:t>
            </a:r>
          </a:p>
        </p:txBody>
      </p:sp>
      <p:sp>
        <p:nvSpPr>
          <p:cNvPr id="18435" name="Rectangle 3">
            <a:extLst>
              <a:ext uri="{FF2B5EF4-FFF2-40B4-BE49-F238E27FC236}">
                <a16:creationId xmlns:a16="http://schemas.microsoft.com/office/drawing/2014/main" id="{82425B18-B700-8A3A-C677-8072D208FB2C}"/>
              </a:ext>
            </a:extLst>
          </p:cNvPr>
          <p:cNvSpPr>
            <a:spLocks noGrp="1" noChangeArrowheads="1"/>
          </p:cNvSpPr>
          <p:nvPr>
            <p:ph type="body" idx="1"/>
          </p:nvPr>
        </p:nvSpPr>
        <p:spPr>
          <a:xfrm>
            <a:off x="838200" y="1676400"/>
            <a:ext cx="8001000" cy="4876800"/>
          </a:xfrm>
        </p:spPr>
        <p:txBody>
          <a:bodyPr/>
          <a:lstStyle/>
          <a:p>
            <a:pPr eaLnBrk="1" hangingPunct="1"/>
            <a:r>
              <a:rPr lang="en-US" altLang="en-US"/>
              <a:t>Suffering high priest—5:8</a:t>
            </a:r>
          </a:p>
          <a:p>
            <a:pPr eaLnBrk="1" hangingPunct="1"/>
            <a:r>
              <a:rPr lang="en-US" altLang="en-US"/>
              <a:t>Shepherd of sheep: benediction—13:20f</a:t>
            </a:r>
          </a:p>
          <a:p>
            <a:pPr eaLnBrk="1" hangingPunct="1"/>
            <a:r>
              <a:rPr lang="en-US" altLang="en-US"/>
              <a:t>Sabbath rest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A898216-9B3E-8292-34D7-A27CB7C7C74E}"/>
              </a:ext>
            </a:extLst>
          </p:cNvPr>
          <p:cNvSpPr>
            <a:spLocks noGrp="1" noChangeArrowheads="1"/>
          </p:cNvSpPr>
          <p:nvPr>
            <p:ph type="title"/>
          </p:nvPr>
        </p:nvSpPr>
        <p:spPr/>
        <p:txBody>
          <a:bodyPr/>
          <a:lstStyle/>
          <a:p>
            <a:pPr eaLnBrk="1" hangingPunct="1"/>
            <a:r>
              <a:rPr lang="en-US" altLang="en-US"/>
              <a:t>Warning Passages</a:t>
            </a:r>
          </a:p>
        </p:txBody>
      </p:sp>
      <p:sp>
        <p:nvSpPr>
          <p:cNvPr id="20483" name="Rectangle 3">
            <a:extLst>
              <a:ext uri="{FF2B5EF4-FFF2-40B4-BE49-F238E27FC236}">
                <a16:creationId xmlns:a16="http://schemas.microsoft.com/office/drawing/2014/main" id="{6F16577C-93AB-8DDA-7669-64B8FCD9FAB8}"/>
              </a:ext>
            </a:extLst>
          </p:cNvPr>
          <p:cNvSpPr>
            <a:spLocks noGrp="1" noChangeArrowheads="1"/>
          </p:cNvSpPr>
          <p:nvPr>
            <p:ph type="body" idx="1"/>
          </p:nvPr>
        </p:nvSpPr>
        <p:spPr>
          <a:xfrm>
            <a:off x="1066800" y="1676400"/>
            <a:ext cx="7772400" cy="4724400"/>
          </a:xfrm>
        </p:spPr>
        <p:txBody>
          <a:bodyPr/>
          <a:lstStyle/>
          <a:p>
            <a:pPr eaLnBrk="1" hangingPunct="1"/>
            <a:r>
              <a:rPr lang="en-US" altLang="en-US" sz="2800"/>
              <a:t>5 warning passages: 2:1-4; 3:12f; 6:4f; 10:26f; 12:25</a:t>
            </a:r>
          </a:p>
          <a:p>
            <a:pPr eaLnBrk="1" hangingPunct="1"/>
            <a:r>
              <a:rPr lang="en-US" altLang="en-US" sz="2800"/>
              <a:t>4 Ways of interpreting – Heb 6:4</a:t>
            </a:r>
          </a:p>
          <a:p>
            <a:pPr lvl="1" eaLnBrk="1" hangingPunct="1"/>
            <a:r>
              <a:rPr lang="en-US" altLang="en-US" sz="2400"/>
              <a:t>Never saved—Calvinistic/Reformed</a:t>
            </a:r>
          </a:p>
          <a:p>
            <a:pPr lvl="1" eaLnBrk="1" hangingPunct="1"/>
            <a:r>
              <a:rPr lang="en-US" altLang="en-US" sz="2400"/>
              <a:t>Impossible if</a:t>
            </a:r>
          </a:p>
          <a:p>
            <a:pPr lvl="1" eaLnBrk="1" hangingPunct="1"/>
            <a:r>
              <a:rPr lang="en-US" altLang="en-US" sz="2400"/>
              <a:t>Believers loss of rewards/discipline</a:t>
            </a:r>
          </a:p>
          <a:p>
            <a:pPr lvl="1" eaLnBrk="1" hangingPunct="1"/>
            <a:r>
              <a:rPr lang="en-US" altLang="en-US" sz="2400"/>
              <a:t>Possibility of falling away: Arminian</a:t>
            </a:r>
          </a:p>
          <a:p>
            <a:pPr lvl="1" eaLnBrk="1" hangingPunct="1"/>
            <a:r>
              <a:rPr lang="en-US" altLang="en-US" sz="2400"/>
              <a:t>Examples: Balaam, Judas, Peter</a:t>
            </a:r>
          </a:p>
          <a:p>
            <a:pPr eaLnBrk="1" hangingPunct="1"/>
            <a:r>
              <a:rPr lang="en-US" altLang="en-US" sz="2800"/>
              <a:t>Endurance and finishing the course. Heb 12:1, 2 Tim 4:7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0483">
                                            <p:txEl>
                                              <p:pRg st="6" end="6"/>
                                            </p:txEl>
                                          </p:spTgt>
                                        </p:tgtEl>
                                        <p:attrNameLst>
                                          <p:attrName>style.visibility</p:attrName>
                                        </p:attrNameLst>
                                      </p:cBhvr>
                                      <p:to>
                                        <p:strVal val="visible"/>
                                      </p:to>
                                    </p:set>
                                    <p:anim calcmode="lin" valueType="num">
                                      <p:cBhvr additive="base">
                                        <p:cTn id="41" dur="500" fill="hold"/>
                                        <p:tgtEl>
                                          <p:spTgt spid="20483">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04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0483">
                                            <p:txEl>
                                              <p:pRg st="7" end="7"/>
                                            </p:txEl>
                                          </p:spTgt>
                                        </p:tgtEl>
                                        <p:attrNameLst>
                                          <p:attrName>style.visibility</p:attrName>
                                        </p:attrNameLst>
                                      </p:cBhvr>
                                      <p:to>
                                        <p:strVal val="visible"/>
                                      </p:to>
                                    </p:set>
                                    <p:anim calcmode="lin" valueType="num">
                                      <p:cBhvr additive="base">
                                        <p:cTn id="47" dur="500" fill="hold"/>
                                        <p:tgtEl>
                                          <p:spTgt spid="20483">
                                            <p:txEl>
                                              <p:pRg st="7" end="7"/>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048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9184B1B-3FE8-A407-BD59-F5AA81B9480D}"/>
              </a:ext>
            </a:extLst>
          </p:cNvPr>
          <p:cNvSpPr>
            <a:spLocks noGrp="1" noChangeArrowheads="1"/>
          </p:cNvSpPr>
          <p:nvPr>
            <p:ph type="title"/>
          </p:nvPr>
        </p:nvSpPr>
        <p:spPr/>
        <p:txBody>
          <a:bodyPr/>
          <a:lstStyle/>
          <a:p>
            <a:pPr eaLnBrk="1" hangingPunct="1"/>
            <a:endParaRPr lang="en-US" altLang="en-US"/>
          </a:p>
        </p:txBody>
      </p:sp>
      <p:sp>
        <p:nvSpPr>
          <p:cNvPr id="9219" name="Rectangle 3">
            <a:extLst>
              <a:ext uri="{FF2B5EF4-FFF2-40B4-BE49-F238E27FC236}">
                <a16:creationId xmlns:a16="http://schemas.microsoft.com/office/drawing/2014/main" id="{2E2142F9-259E-F541-7512-7E0277FB3BF6}"/>
              </a:ext>
            </a:extLst>
          </p:cNvPr>
          <p:cNvSpPr>
            <a:spLocks noGrp="1" noChangeArrowheads="1"/>
          </p:cNvSpPr>
          <p:nvPr>
            <p:ph type="body" idx="1"/>
          </p:nvPr>
        </p:nvSpPr>
        <p:spPr/>
        <p:txBody>
          <a:bodyPr/>
          <a:lstStyle/>
          <a:p>
            <a:pPr eaLnBrk="1" hangingPunct="1"/>
            <a:r>
              <a:rPr lang="en-US" altLang="en-US" sz="2800"/>
              <a:t>Heb 12:1:  Therefore, since we are surrounded by such a great cloud of witnesses, let us throw off everything that hinders and the sin that so easily entangles, and let us run with perseverance the race marked out for us.  Let us fix our eyes on Jesus, the Pathfinder and Perfecter of our faith, who for the joy set before him endured the cross….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677BDB8-1DC5-887E-FDCB-67F5A3062FDA}"/>
              </a:ext>
            </a:extLst>
          </p:cNvPr>
          <p:cNvSpPr>
            <a:spLocks noGrp="1" noChangeArrowheads="1"/>
          </p:cNvSpPr>
          <p:nvPr>
            <p:ph type="title"/>
          </p:nvPr>
        </p:nvSpPr>
        <p:spPr/>
        <p:txBody>
          <a:bodyPr/>
          <a:lstStyle/>
          <a:p>
            <a:pPr eaLnBrk="1" hangingPunct="1"/>
            <a:r>
              <a:rPr lang="en-US" altLang="en-US"/>
              <a:t>Travelers and Pilgrim theme</a:t>
            </a:r>
          </a:p>
        </p:txBody>
      </p:sp>
      <p:sp>
        <p:nvSpPr>
          <p:cNvPr id="9219" name="Rectangle 3">
            <a:extLst>
              <a:ext uri="{FF2B5EF4-FFF2-40B4-BE49-F238E27FC236}">
                <a16:creationId xmlns:a16="http://schemas.microsoft.com/office/drawing/2014/main" id="{E17E9F95-DA9F-3031-632C-BFBB3F265BC7}"/>
              </a:ext>
            </a:extLst>
          </p:cNvPr>
          <p:cNvSpPr>
            <a:spLocks noGrp="1" noChangeArrowheads="1"/>
          </p:cNvSpPr>
          <p:nvPr>
            <p:ph type="body" idx="1"/>
          </p:nvPr>
        </p:nvSpPr>
        <p:spPr/>
        <p:txBody>
          <a:bodyPr/>
          <a:lstStyle/>
          <a:p>
            <a:pPr eaLnBrk="1" hangingPunct="1"/>
            <a:r>
              <a:rPr lang="en-US" altLang="en-US"/>
              <a:t>Hall of Faith pilgrims Heb. 11</a:t>
            </a:r>
          </a:p>
          <a:p>
            <a:pPr eaLnBrk="1" hangingPunct="1"/>
            <a:r>
              <a:rPr lang="en-US" altLang="en-US"/>
              <a:t>Learning obedience through suffering</a:t>
            </a:r>
          </a:p>
          <a:p>
            <a:pPr eaLnBrk="1" hangingPunct="1"/>
            <a:r>
              <a:rPr lang="en-US" altLang="en-US"/>
              <a:t>Freeing from fear of death</a:t>
            </a:r>
          </a:p>
          <a:p>
            <a:pPr eaLnBrk="1" hangingPunct="1"/>
            <a:r>
              <a:rPr lang="en-US" altLang="en-US"/>
              <a:t>Tempted at all points</a:t>
            </a:r>
          </a:p>
          <a:p>
            <a:pPr eaLnBrk="1" hangingPunct="1"/>
            <a:r>
              <a:rPr lang="en-US" altLang="en-US"/>
              <a:t>Suffering leads to endurance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82814A0-822B-B8AF-69C4-3BB7AD481CB7}"/>
              </a:ext>
            </a:extLst>
          </p:cNvPr>
          <p:cNvSpPr>
            <a:spLocks noGrp="1" noChangeArrowheads="1"/>
          </p:cNvSpPr>
          <p:nvPr>
            <p:ph type="title"/>
          </p:nvPr>
        </p:nvSpPr>
        <p:spPr/>
        <p:txBody>
          <a:bodyPr/>
          <a:lstStyle/>
          <a:p>
            <a:pPr eaLnBrk="1" hangingPunct="1"/>
            <a:r>
              <a:rPr lang="en-US" altLang="en-US"/>
              <a:t>Travelers and Pilgrim theme</a:t>
            </a:r>
          </a:p>
        </p:txBody>
      </p:sp>
      <p:sp>
        <p:nvSpPr>
          <p:cNvPr id="10243" name="Rectangle 3">
            <a:extLst>
              <a:ext uri="{FF2B5EF4-FFF2-40B4-BE49-F238E27FC236}">
                <a16:creationId xmlns:a16="http://schemas.microsoft.com/office/drawing/2014/main" id="{C9BE626F-FEE5-1BCB-6162-4482E27B9DF8}"/>
              </a:ext>
            </a:extLst>
          </p:cNvPr>
          <p:cNvSpPr>
            <a:spLocks noGrp="1" noChangeArrowheads="1"/>
          </p:cNvSpPr>
          <p:nvPr>
            <p:ph type="body" idx="1"/>
          </p:nvPr>
        </p:nvSpPr>
        <p:spPr/>
        <p:txBody>
          <a:bodyPr/>
          <a:lstStyle/>
          <a:p>
            <a:pPr eaLnBrk="1" hangingPunct="1"/>
            <a:r>
              <a:rPr lang="en-US" altLang="en-US"/>
              <a:t>Falling away—eternal security?—perseverance of the saints</a:t>
            </a:r>
          </a:p>
          <a:p>
            <a:pPr lvl="1" eaLnBrk="1" hangingPunct="1"/>
            <a:r>
              <a:rPr lang="en-US" altLang="en-US"/>
              <a:t>OT Model </a:t>
            </a:r>
          </a:p>
          <a:p>
            <a:pPr lvl="1" eaLnBrk="1" hangingPunct="1"/>
            <a:r>
              <a:rPr lang="en-US" altLang="en-US"/>
              <a:t>Warning passages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5" autoUpdateAnimBg="0"/>
    </p:bldLst>
  </p:timing>
</p:sld>
</file>

<file path=ppt/theme/theme1.xml><?xml version="1.0" encoding="utf-8"?>
<a:theme xmlns:a="http://schemas.openxmlformats.org/drawingml/2006/main" name="Factory">
  <a:themeElements>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Factor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Factory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Factory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Factory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Factory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Factory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TotalTime>245</TotalTime>
  <Words>315</Words>
  <Application>Microsoft Office PowerPoint</Application>
  <PresentationFormat>On-screen Show (4:3)</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Narrow</vt:lpstr>
      <vt:lpstr>Arial</vt:lpstr>
      <vt:lpstr>Wingdings</vt:lpstr>
      <vt:lpstr>Calibri</vt:lpstr>
      <vt:lpstr>Factory</vt:lpstr>
      <vt:lpstr>           Hebrews:  Jesus        God’s ultimate revelation</vt:lpstr>
      <vt:lpstr>Introduction</vt:lpstr>
      <vt:lpstr>Hebrew Character</vt:lpstr>
      <vt:lpstr>Themes:  Jesus better than</vt:lpstr>
      <vt:lpstr>Jesus</vt:lpstr>
      <vt:lpstr>Warning Passages</vt:lpstr>
      <vt:lpstr>PowerPoint Presentation</vt:lpstr>
      <vt:lpstr>Travelers and Pilgrim theme</vt:lpstr>
      <vt:lpstr>Travelers and Pilgrim theme</vt:lpstr>
    </vt:vector>
  </TitlesOfParts>
  <Company>Gordon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  Christ – God’s ultimate</dc:title>
  <dc:creator>ted hildebrandt</dc:creator>
  <cp:lastModifiedBy>Ted Hildebrandt</cp:lastModifiedBy>
  <cp:revision>11</cp:revision>
  <dcterms:created xsi:type="dcterms:W3CDTF">2002-05-02T14:09:48Z</dcterms:created>
  <dcterms:modified xsi:type="dcterms:W3CDTF">2025-03-25T11:36:59Z</dcterms:modified>
</cp:coreProperties>
</file>