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2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14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485EC90F-616D-3600-3E86-E142DC1F3B5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5B40E5DA-8B5B-80D2-6861-62D576F9FAE0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0BF5B4C-AF87-F90D-FC8D-B5F6BBBF9982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>
                <a:gd name="T0" fmla="*/ 0 w 5760"/>
                <a:gd name="T1" fmla="*/ 0 h 1104"/>
                <a:gd name="T2" fmla="*/ 5760 w 5760"/>
                <a:gd name="T3" fmla="*/ 0 h 1104"/>
                <a:gd name="T4" fmla="*/ 5760 w 5760"/>
                <a:gd name="T5" fmla="*/ 720 h 1104"/>
                <a:gd name="T6" fmla="*/ 3600 w 5760"/>
                <a:gd name="T7" fmla="*/ 624 h 1104"/>
                <a:gd name="T8" fmla="*/ 0 w 5760"/>
                <a:gd name="T9" fmla="*/ 1000 h 1104"/>
                <a:gd name="T10" fmla="*/ 0 w 5760"/>
                <a:gd name="T11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CB0D47DC-7B83-A2E8-1351-30E829C632BA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>
                <a:gd name="T0" fmla="*/ 0 w 5760"/>
                <a:gd name="T1" fmla="*/ 582 h 3587"/>
                <a:gd name="T2" fmla="*/ 2640 w 5760"/>
                <a:gd name="T3" fmla="*/ 267 h 3587"/>
                <a:gd name="T4" fmla="*/ 3373 w 5760"/>
                <a:gd name="T5" fmla="*/ 160 h 3587"/>
                <a:gd name="T6" fmla="*/ 5760 w 5760"/>
                <a:gd name="T7" fmla="*/ 358 h 3587"/>
                <a:gd name="T8" fmla="*/ 5760 w 5760"/>
                <a:gd name="T9" fmla="*/ 3587 h 3587"/>
                <a:gd name="T10" fmla="*/ 0 w 5760"/>
                <a:gd name="T11" fmla="*/ 3587 h 3587"/>
                <a:gd name="T12" fmla="*/ 0 w 5760"/>
                <a:gd name="T13" fmla="*/ 582 h 3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0C1D59C3-959A-44AA-BDA7-76D1BFC23178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>
                <a:gd name="T0" fmla="*/ 0 w 5760"/>
                <a:gd name="T1" fmla="*/ 163 h 538"/>
                <a:gd name="T2" fmla="*/ 0 w 5760"/>
                <a:gd name="T3" fmla="*/ 403 h 538"/>
                <a:gd name="T4" fmla="*/ 1773 w 5760"/>
                <a:gd name="T5" fmla="*/ 443 h 538"/>
                <a:gd name="T6" fmla="*/ 4573 w 5760"/>
                <a:gd name="T7" fmla="*/ 176 h 538"/>
                <a:gd name="T8" fmla="*/ 5760 w 5760"/>
                <a:gd name="T9" fmla="*/ 536 h 538"/>
                <a:gd name="T10" fmla="*/ 5760 w 5760"/>
                <a:gd name="T11" fmla="*/ 163 h 538"/>
                <a:gd name="T12" fmla="*/ 4560 w 5760"/>
                <a:gd name="T13" fmla="*/ 29 h 538"/>
                <a:gd name="T14" fmla="*/ 1987 w 5760"/>
                <a:gd name="T15" fmla="*/ 336 h 538"/>
                <a:gd name="T16" fmla="*/ 0 w 5760"/>
                <a:gd name="T17" fmla="*/ 163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97DF43FF-1712-B779-C4AE-715DFA9A379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>
                <a:gd name="T0" fmla="*/ 0 w 5760"/>
                <a:gd name="T1" fmla="*/ 246 h 674"/>
                <a:gd name="T2" fmla="*/ 0 w 5760"/>
                <a:gd name="T3" fmla="*/ 406 h 674"/>
                <a:gd name="T4" fmla="*/ 1280 w 5760"/>
                <a:gd name="T5" fmla="*/ 645 h 674"/>
                <a:gd name="T6" fmla="*/ 1627 w 5760"/>
                <a:gd name="T7" fmla="*/ 580 h 674"/>
                <a:gd name="T8" fmla="*/ 4493 w 5760"/>
                <a:gd name="T9" fmla="*/ 113 h 674"/>
                <a:gd name="T10" fmla="*/ 5760 w 5760"/>
                <a:gd name="T11" fmla="*/ 606 h 674"/>
                <a:gd name="T12" fmla="*/ 5760 w 5760"/>
                <a:gd name="T13" fmla="*/ 233 h 674"/>
                <a:gd name="T14" fmla="*/ 4040 w 5760"/>
                <a:gd name="T15" fmla="*/ 33 h 674"/>
                <a:gd name="T16" fmla="*/ 1093 w 5760"/>
                <a:gd name="T17" fmla="*/ 433 h 674"/>
                <a:gd name="T18" fmla="*/ 0 w 5760"/>
                <a:gd name="T19" fmla="*/ 246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788C3534-9B48-5194-B0C5-3D5B3187DB61}"/>
                </a:ext>
              </a:extLst>
            </p:cNvPr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>
                <a:gd name="T0" fmla="*/ 0 w 4200"/>
                <a:gd name="T1" fmla="*/ 3361 h 3361"/>
                <a:gd name="T2" fmla="*/ 1054 w 4200"/>
                <a:gd name="T3" fmla="*/ 295 h 3361"/>
                <a:gd name="T4" fmla="*/ 4200 w 4200"/>
                <a:gd name="T5" fmla="*/ 1588 h 3361"/>
                <a:gd name="T6" fmla="*/ 4200 w 4200"/>
                <a:gd name="T7" fmla="*/ 2028 h 3361"/>
                <a:gd name="T8" fmla="*/ 1200 w 4200"/>
                <a:gd name="T9" fmla="*/ 442 h 3361"/>
                <a:gd name="T10" fmla="*/ 347 w 4200"/>
                <a:gd name="T11" fmla="*/ 3361 h 3361"/>
                <a:gd name="T12" fmla="*/ 0 w 4200"/>
                <a:gd name="T13" fmla="*/ 3361 h 3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625DF846-0811-B42B-ED8B-6149F8179940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>
                <a:gd name="T0" fmla="*/ 0 w 5760"/>
                <a:gd name="T1" fmla="*/ 804 h 1925"/>
                <a:gd name="T2" fmla="*/ 0 w 5760"/>
                <a:gd name="T3" fmla="*/ 991 h 1925"/>
                <a:gd name="T4" fmla="*/ 1547 w 5760"/>
                <a:gd name="T5" fmla="*/ 1818 h 1925"/>
                <a:gd name="T6" fmla="*/ 3253 w 5760"/>
                <a:gd name="T7" fmla="*/ 351 h 1925"/>
                <a:gd name="T8" fmla="*/ 5760 w 5760"/>
                <a:gd name="T9" fmla="*/ 1537 h 1925"/>
                <a:gd name="T10" fmla="*/ 5760 w 5760"/>
                <a:gd name="T11" fmla="*/ 1151 h 1925"/>
                <a:gd name="T12" fmla="*/ 3240 w 5760"/>
                <a:gd name="T13" fmla="*/ 84 h 1925"/>
                <a:gd name="T14" fmla="*/ 1573 w 5760"/>
                <a:gd name="T15" fmla="*/ 1671 h 1925"/>
                <a:gd name="T16" fmla="*/ 0 w 5760"/>
                <a:gd name="T17" fmla="*/ 804 h 1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153C0B5F-3320-E55B-68F6-7D7D42C69647}"/>
                </a:ext>
              </a:extLst>
            </p:cNvPr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>
                <a:gd name="T0" fmla="*/ 0 w 4196"/>
                <a:gd name="T1" fmla="*/ 415 h 2120"/>
                <a:gd name="T2" fmla="*/ 0 w 4196"/>
                <a:gd name="T3" fmla="*/ 508 h 2120"/>
                <a:gd name="T4" fmla="*/ 1933 w 4196"/>
                <a:gd name="T5" fmla="*/ 229 h 2120"/>
                <a:gd name="T6" fmla="*/ 3920 w 4196"/>
                <a:gd name="T7" fmla="*/ 1055 h 2120"/>
                <a:gd name="T8" fmla="*/ 3587 w 4196"/>
                <a:gd name="T9" fmla="*/ 2082 h 2120"/>
                <a:gd name="T10" fmla="*/ 3947 w 4196"/>
                <a:gd name="T11" fmla="*/ 829 h 2120"/>
                <a:gd name="T12" fmla="*/ 2253 w 4196"/>
                <a:gd name="T13" fmla="*/ 69 h 2120"/>
                <a:gd name="T14" fmla="*/ 0 w 4196"/>
                <a:gd name="T15" fmla="*/ 415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CD62D55B-9442-8B1A-00AA-2EA7E4686E4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E815483D-0E63-308C-1B63-96122B70A8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2499A06F-25C5-67F0-4118-C322D92101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fld id="{C4A8AED3-96DD-4845-B2E5-6476EA9587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75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36">
            <a:extLst>
              <a:ext uri="{FF2B5EF4-FFF2-40B4-BE49-F238E27FC236}">
                <a16:creationId xmlns:a16="http://schemas.microsoft.com/office/drawing/2014/main" id="{E9BE260E-6D28-A4FD-026A-AE25AB7A48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DD0C485B-0162-BC21-7E8F-63D9652EA9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488E03AD-D76D-C737-8A58-7010AC562F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B18CC5-5D8A-4916-A3CA-7C3E25A2E2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35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36">
            <a:extLst>
              <a:ext uri="{FF2B5EF4-FFF2-40B4-BE49-F238E27FC236}">
                <a16:creationId xmlns:a16="http://schemas.microsoft.com/office/drawing/2014/main" id="{7FE11D30-7739-5115-903D-77775B995D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FB5C17E6-A1EC-5A44-C95C-5778466902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013D58AA-8952-6F8B-A865-229A221680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BEAE12-05E9-44DC-8787-9D43F048CC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71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36">
            <a:extLst>
              <a:ext uri="{FF2B5EF4-FFF2-40B4-BE49-F238E27FC236}">
                <a16:creationId xmlns:a16="http://schemas.microsoft.com/office/drawing/2014/main" id="{80BC97CE-DC6F-7193-AD85-0D8B60466C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BAC3E2DF-AC69-F104-07C4-732F7FF41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7EAE484C-BB2E-1CC4-D6CD-6574805019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C47B7-07CD-4D95-B380-C0BBE0534E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56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36">
            <a:extLst>
              <a:ext uri="{FF2B5EF4-FFF2-40B4-BE49-F238E27FC236}">
                <a16:creationId xmlns:a16="http://schemas.microsoft.com/office/drawing/2014/main" id="{267BFA12-1EE8-603B-F664-F5100CB8A6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71BFD95E-6789-8E91-625C-332ABB2D8E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420DD19F-D392-60EB-4B24-DF4493A5A8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E0809F-36BF-44C5-A94B-20392AD85B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610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36">
            <a:extLst>
              <a:ext uri="{FF2B5EF4-FFF2-40B4-BE49-F238E27FC236}">
                <a16:creationId xmlns:a16="http://schemas.microsoft.com/office/drawing/2014/main" id="{638F8354-9CAD-B3B3-E619-C4E8B1926C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7">
            <a:extLst>
              <a:ext uri="{FF2B5EF4-FFF2-40B4-BE49-F238E27FC236}">
                <a16:creationId xmlns:a16="http://schemas.microsoft.com/office/drawing/2014/main" id="{B3FCB0CE-7FD9-D6C6-65E5-8AAF61A7AF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8">
            <a:extLst>
              <a:ext uri="{FF2B5EF4-FFF2-40B4-BE49-F238E27FC236}">
                <a16:creationId xmlns:a16="http://schemas.microsoft.com/office/drawing/2014/main" id="{33AF6946-BAB7-3A9D-72BB-D999C1FB26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FDD29F-49A5-4D82-9F63-F854C35F05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65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36">
            <a:extLst>
              <a:ext uri="{FF2B5EF4-FFF2-40B4-BE49-F238E27FC236}">
                <a16:creationId xmlns:a16="http://schemas.microsoft.com/office/drawing/2014/main" id="{F2B84282-911F-41FD-0C5A-D65CF4A77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7">
            <a:extLst>
              <a:ext uri="{FF2B5EF4-FFF2-40B4-BE49-F238E27FC236}">
                <a16:creationId xmlns:a16="http://schemas.microsoft.com/office/drawing/2014/main" id="{8061F28A-2806-0865-0444-72ECB4F5DF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8">
            <a:extLst>
              <a:ext uri="{FF2B5EF4-FFF2-40B4-BE49-F238E27FC236}">
                <a16:creationId xmlns:a16="http://schemas.microsoft.com/office/drawing/2014/main" id="{9F3E457C-1BBA-0B59-0CFB-DD5E046AE1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2632F-4FD6-47AE-B239-3B65D9A24F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36">
            <a:extLst>
              <a:ext uri="{FF2B5EF4-FFF2-40B4-BE49-F238E27FC236}">
                <a16:creationId xmlns:a16="http://schemas.microsoft.com/office/drawing/2014/main" id="{54576668-C199-6F25-E1E8-5C82243637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01EFB820-4BE7-F2DD-3671-569F4C0955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EF01D8BA-4CC7-C8B1-AA4A-B60943174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DA70C-1C77-4A11-A9B1-AA671D97E1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99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6">
            <a:extLst>
              <a:ext uri="{FF2B5EF4-FFF2-40B4-BE49-F238E27FC236}">
                <a16:creationId xmlns:a16="http://schemas.microsoft.com/office/drawing/2014/main" id="{716FB557-D866-FE67-FA2C-88E8BC8BEC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37">
            <a:extLst>
              <a:ext uri="{FF2B5EF4-FFF2-40B4-BE49-F238E27FC236}">
                <a16:creationId xmlns:a16="http://schemas.microsoft.com/office/drawing/2014/main" id="{4B079472-815E-7A2A-985C-12323723ED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8">
            <a:extLst>
              <a:ext uri="{FF2B5EF4-FFF2-40B4-BE49-F238E27FC236}">
                <a16:creationId xmlns:a16="http://schemas.microsoft.com/office/drawing/2014/main" id="{412B424A-25D1-E5D9-10F2-C1E2F7783D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D40AE-D9AD-49DE-9168-8DD7663B86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168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36">
            <a:extLst>
              <a:ext uri="{FF2B5EF4-FFF2-40B4-BE49-F238E27FC236}">
                <a16:creationId xmlns:a16="http://schemas.microsoft.com/office/drawing/2014/main" id="{C8956127-3BBA-40E7-C919-7B572D67B6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7">
            <a:extLst>
              <a:ext uri="{FF2B5EF4-FFF2-40B4-BE49-F238E27FC236}">
                <a16:creationId xmlns:a16="http://schemas.microsoft.com/office/drawing/2014/main" id="{99F16C90-48F8-84BF-5696-BA35EFF3B6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8">
            <a:extLst>
              <a:ext uri="{FF2B5EF4-FFF2-40B4-BE49-F238E27FC236}">
                <a16:creationId xmlns:a16="http://schemas.microsoft.com/office/drawing/2014/main" id="{AE31602C-7051-B200-8671-83671C0B2F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C246BE-E88A-41C9-8717-F3E6298246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41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36">
            <a:extLst>
              <a:ext uri="{FF2B5EF4-FFF2-40B4-BE49-F238E27FC236}">
                <a16:creationId xmlns:a16="http://schemas.microsoft.com/office/drawing/2014/main" id="{8AA30397-A72D-6A94-D934-3D5FE7E5A4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7">
            <a:extLst>
              <a:ext uri="{FF2B5EF4-FFF2-40B4-BE49-F238E27FC236}">
                <a16:creationId xmlns:a16="http://schemas.microsoft.com/office/drawing/2014/main" id="{99D9ED74-BFCE-2645-2B61-8BBBC4C5E4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8">
            <a:extLst>
              <a:ext uri="{FF2B5EF4-FFF2-40B4-BE49-F238E27FC236}">
                <a16:creationId xmlns:a16="http://schemas.microsoft.com/office/drawing/2014/main" id="{C1D8F921-49E0-A127-C290-4A4E7542E5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3500ED-12CA-4BCF-90CF-F6CFC17EF7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154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>
            <a:extLst>
              <a:ext uri="{FF2B5EF4-FFF2-40B4-BE49-F238E27FC236}">
                <a16:creationId xmlns:a16="http://schemas.microsoft.com/office/drawing/2014/main" id="{C3BCFC69-2BF7-BF5E-2728-BF5A71F4225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3075" name="Rectangle 1027">
              <a:extLst>
                <a:ext uri="{FF2B5EF4-FFF2-40B4-BE49-F238E27FC236}">
                  <a16:creationId xmlns:a16="http://schemas.microsoft.com/office/drawing/2014/main" id="{525EF65A-45E7-071F-AB80-FB903C3D3362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6" name="Freeform 1028">
              <a:extLst>
                <a:ext uri="{FF2B5EF4-FFF2-40B4-BE49-F238E27FC236}">
                  <a16:creationId xmlns:a16="http://schemas.microsoft.com/office/drawing/2014/main" id="{89068A1A-4ED9-C613-79C3-8837916359F0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>
                <a:gd name="T0" fmla="*/ 0 w 5760"/>
                <a:gd name="T1" fmla="*/ 0 h 1104"/>
                <a:gd name="T2" fmla="*/ 5760 w 5760"/>
                <a:gd name="T3" fmla="*/ 0 h 1104"/>
                <a:gd name="T4" fmla="*/ 5760 w 5760"/>
                <a:gd name="T5" fmla="*/ 720 h 1104"/>
                <a:gd name="T6" fmla="*/ 3600 w 5760"/>
                <a:gd name="T7" fmla="*/ 624 h 1104"/>
                <a:gd name="T8" fmla="*/ 0 w 5760"/>
                <a:gd name="T9" fmla="*/ 1000 h 1104"/>
                <a:gd name="T10" fmla="*/ 0 w 5760"/>
                <a:gd name="T11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7" name="Freeform 1029">
              <a:extLst>
                <a:ext uri="{FF2B5EF4-FFF2-40B4-BE49-F238E27FC236}">
                  <a16:creationId xmlns:a16="http://schemas.microsoft.com/office/drawing/2014/main" id="{332834C6-FB05-8FFE-FF35-1C48E8EEA5CD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>
                <a:gd name="T0" fmla="*/ 0 w 5760"/>
                <a:gd name="T1" fmla="*/ 582 h 3587"/>
                <a:gd name="T2" fmla="*/ 2640 w 5760"/>
                <a:gd name="T3" fmla="*/ 267 h 3587"/>
                <a:gd name="T4" fmla="*/ 3373 w 5760"/>
                <a:gd name="T5" fmla="*/ 160 h 3587"/>
                <a:gd name="T6" fmla="*/ 5760 w 5760"/>
                <a:gd name="T7" fmla="*/ 358 h 3587"/>
                <a:gd name="T8" fmla="*/ 5760 w 5760"/>
                <a:gd name="T9" fmla="*/ 3587 h 3587"/>
                <a:gd name="T10" fmla="*/ 0 w 5760"/>
                <a:gd name="T11" fmla="*/ 3587 h 3587"/>
                <a:gd name="T12" fmla="*/ 0 w 5760"/>
                <a:gd name="T13" fmla="*/ 582 h 3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Freeform 1030">
              <a:extLst>
                <a:ext uri="{FF2B5EF4-FFF2-40B4-BE49-F238E27FC236}">
                  <a16:creationId xmlns:a16="http://schemas.microsoft.com/office/drawing/2014/main" id="{1C3D72AE-342A-925C-3004-D43512D8C52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>
                <a:gd name="T0" fmla="*/ 0 w 5760"/>
                <a:gd name="T1" fmla="*/ 163 h 538"/>
                <a:gd name="T2" fmla="*/ 0 w 5760"/>
                <a:gd name="T3" fmla="*/ 403 h 538"/>
                <a:gd name="T4" fmla="*/ 1773 w 5760"/>
                <a:gd name="T5" fmla="*/ 443 h 538"/>
                <a:gd name="T6" fmla="*/ 4573 w 5760"/>
                <a:gd name="T7" fmla="*/ 176 h 538"/>
                <a:gd name="T8" fmla="*/ 5760 w 5760"/>
                <a:gd name="T9" fmla="*/ 536 h 538"/>
                <a:gd name="T10" fmla="*/ 5760 w 5760"/>
                <a:gd name="T11" fmla="*/ 163 h 538"/>
                <a:gd name="T12" fmla="*/ 4560 w 5760"/>
                <a:gd name="T13" fmla="*/ 29 h 538"/>
                <a:gd name="T14" fmla="*/ 1987 w 5760"/>
                <a:gd name="T15" fmla="*/ 336 h 538"/>
                <a:gd name="T16" fmla="*/ 0 w 5760"/>
                <a:gd name="T17" fmla="*/ 163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Freeform 1031">
              <a:extLst>
                <a:ext uri="{FF2B5EF4-FFF2-40B4-BE49-F238E27FC236}">
                  <a16:creationId xmlns:a16="http://schemas.microsoft.com/office/drawing/2014/main" id="{F17A680B-0113-D8BC-EA9D-A522DFEE95ED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>
                <a:gd name="T0" fmla="*/ 0 w 5760"/>
                <a:gd name="T1" fmla="*/ 246 h 674"/>
                <a:gd name="T2" fmla="*/ 0 w 5760"/>
                <a:gd name="T3" fmla="*/ 406 h 674"/>
                <a:gd name="T4" fmla="*/ 1280 w 5760"/>
                <a:gd name="T5" fmla="*/ 645 h 674"/>
                <a:gd name="T6" fmla="*/ 1627 w 5760"/>
                <a:gd name="T7" fmla="*/ 580 h 674"/>
                <a:gd name="T8" fmla="*/ 4493 w 5760"/>
                <a:gd name="T9" fmla="*/ 113 h 674"/>
                <a:gd name="T10" fmla="*/ 5760 w 5760"/>
                <a:gd name="T11" fmla="*/ 606 h 674"/>
                <a:gd name="T12" fmla="*/ 5760 w 5760"/>
                <a:gd name="T13" fmla="*/ 233 h 674"/>
                <a:gd name="T14" fmla="*/ 4040 w 5760"/>
                <a:gd name="T15" fmla="*/ 33 h 674"/>
                <a:gd name="T16" fmla="*/ 1093 w 5760"/>
                <a:gd name="T17" fmla="*/ 433 h 674"/>
                <a:gd name="T18" fmla="*/ 0 w 5760"/>
                <a:gd name="T19" fmla="*/ 246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0" name="Freeform 1032">
              <a:extLst>
                <a:ext uri="{FF2B5EF4-FFF2-40B4-BE49-F238E27FC236}">
                  <a16:creationId xmlns:a16="http://schemas.microsoft.com/office/drawing/2014/main" id="{FC39512C-29D6-83DE-C2BD-73178B817720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>
                <a:gd name="T0" fmla="*/ 0 w 4200"/>
                <a:gd name="T1" fmla="*/ 3361 h 3361"/>
                <a:gd name="T2" fmla="*/ 1054 w 4200"/>
                <a:gd name="T3" fmla="*/ 295 h 3361"/>
                <a:gd name="T4" fmla="*/ 4200 w 4200"/>
                <a:gd name="T5" fmla="*/ 1588 h 3361"/>
                <a:gd name="T6" fmla="*/ 4200 w 4200"/>
                <a:gd name="T7" fmla="*/ 2028 h 3361"/>
                <a:gd name="T8" fmla="*/ 1200 w 4200"/>
                <a:gd name="T9" fmla="*/ 442 h 3361"/>
                <a:gd name="T10" fmla="*/ 347 w 4200"/>
                <a:gd name="T11" fmla="*/ 3361 h 3361"/>
                <a:gd name="T12" fmla="*/ 0 w 4200"/>
                <a:gd name="T13" fmla="*/ 3361 h 3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1" name="Freeform 1033">
              <a:extLst>
                <a:ext uri="{FF2B5EF4-FFF2-40B4-BE49-F238E27FC236}">
                  <a16:creationId xmlns:a16="http://schemas.microsoft.com/office/drawing/2014/main" id="{7A8ADB8D-289B-E34C-46D7-B495BD6B2B67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>
                <a:gd name="T0" fmla="*/ 0 w 5760"/>
                <a:gd name="T1" fmla="*/ 804 h 1925"/>
                <a:gd name="T2" fmla="*/ 0 w 5760"/>
                <a:gd name="T3" fmla="*/ 991 h 1925"/>
                <a:gd name="T4" fmla="*/ 1547 w 5760"/>
                <a:gd name="T5" fmla="*/ 1818 h 1925"/>
                <a:gd name="T6" fmla="*/ 3253 w 5760"/>
                <a:gd name="T7" fmla="*/ 351 h 1925"/>
                <a:gd name="T8" fmla="*/ 5760 w 5760"/>
                <a:gd name="T9" fmla="*/ 1537 h 1925"/>
                <a:gd name="T10" fmla="*/ 5760 w 5760"/>
                <a:gd name="T11" fmla="*/ 1151 h 1925"/>
                <a:gd name="T12" fmla="*/ 3240 w 5760"/>
                <a:gd name="T13" fmla="*/ 84 h 1925"/>
                <a:gd name="T14" fmla="*/ 1573 w 5760"/>
                <a:gd name="T15" fmla="*/ 1671 h 1925"/>
                <a:gd name="T16" fmla="*/ 0 w 5760"/>
                <a:gd name="T17" fmla="*/ 804 h 1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2" name="Freeform 1034">
              <a:extLst>
                <a:ext uri="{FF2B5EF4-FFF2-40B4-BE49-F238E27FC236}">
                  <a16:creationId xmlns:a16="http://schemas.microsoft.com/office/drawing/2014/main" id="{81C3902C-9414-D4E0-64F6-724C7E2B2D2B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>
                <a:gd name="T0" fmla="*/ 0 w 4196"/>
                <a:gd name="T1" fmla="*/ 415 h 2120"/>
                <a:gd name="T2" fmla="*/ 0 w 4196"/>
                <a:gd name="T3" fmla="*/ 508 h 2120"/>
                <a:gd name="T4" fmla="*/ 1933 w 4196"/>
                <a:gd name="T5" fmla="*/ 229 h 2120"/>
                <a:gd name="T6" fmla="*/ 3920 w 4196"/>
                <a:gd name="T7" fmla="*/ 1055 h 2120"/>
                <a:gd name="T8" fmla="*/ 3587 w 4196"/>
                <a:gd name="T9" fmla="*/ 2082 h 2120"/>
                <a:gd name="T10" fmla="*/ 3947 w 4196"/>
                <a:gd name="T11" fmla="*/ 829 h 2120"/>
                <a:gd name="T12" fmla="*/ 2253 w 4196"/>
                <a:gd name="T13" fmla="*/ 69 h 2120"/>
                <a:gd name="T14" fmla="*/ 0 w 4196"/>
                <a:gd name="T15" fmla="*/ 415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  <p:sp>
        <p:nvSpPr>
          <p:cNvPr id="1027" name="Rectangle 1035">
            <a:extLst>
              <a:ext uri="{FF2B5EF4-FFF2-40B4-BE49-F238E27FC236}">
                <a16:creationId xmlns:a16="http://schemas.microsoft.com/office/drawing/2014/main" id="{A5401570-4471-CAC0-29F7-B57979583E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4" name="Rectangle 1036">
            <a:extLst>
              <a:ext uri="{FF2B5EF4-FFF2-40B4-BE49-F238E27FC236}">
                <a16:creationId xmlns:a16="http://schemas.microsoft.com/office/drawing/2014/main" id="{2CED1720-22DD-3F02-4E8B-3FD011D0DB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5" name="Rectangle 1037">
            <a:extLst>
              <a:ext uri="{FF2B5EF4-FFF2-40B4-BE49-F238E27FC236}">
                <a16:creationId xmlns:a16="http://schemas.microsoft.com/office/drawing/2014/main" id="{BE2E9A48-96C6-AEC0-8231-2CBB22A2F1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6" name="Rectangle 1038">
            <a:extLst>
              <a:ext uri="{FF2B5EF4-FFF2-40B4-BE49-F238E27FC236}">
                <a16:creationId xmlns:a16="http://schemas.microsoft.com/office/drawing/2014/main" id="{B145C45D-B9C2-1A11-7AC3-DEEBE679A0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4DD5CDBD-7A24-4B91-8E1E-62B9FEF604F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1039">
            <a:extLst>
              <a:ext uri="{FF2B5EF4-FFF2-40B4-BE49-F238E27FC236}">
                <a16:creationId xmlns:a16="http://schemas.microsoft.com/office/drawing/2014/main" id="{BB916625-1776-3914-E1B7-741434AE26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6A03389-1207-29D5-A747-A41A044370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Galatians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B80EDD7-48B3-7EDE-8BB6-7F10609AB3E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04E26CC-64BA-45D6-CEAF-60B81C0B31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Galatian Churches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7F440D9-FB1B-66F4-7F1E-F66868589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Visited them when he was sick</a:t>
            </a:r>
          </a:p>
          <a:p>
            <a:pPr eaLnBrk="1" hangingPunct="1"/>
            <a:r>
              <a:rPr lang="en-US" altLang="en-US"/>
              <a:t>Harsh rebuke -- tone</a:t>
            </a:r>
          </a:p>
          <a:p>
            <a:pPr eaLnBrk="1" hangingPunct="1"/>
            <a:r>
              <a:rPr lang="en-US" altLang="en-US"/>
              <a:t>Autobiographical – he is an apostle</a:t>
            </a:r>
          </a:p>
          <a:p>
            <a:pPr eaLnBrk="1" hangingPunct="1"/>
            <a:r>
              <a:rPr lang="en-US" altLang="en-US"/>
              <a:t>Reception – enthusiasm but </a:t>
            </a:r>
          </a:p>
          <a:p>
            <a:pPr eaLnBrk="1" hangingPunct="1"/>
            <a:r>
              <a:rPr lang="en-US" altLang="en-US"/>
              <a:t>Composition – Handwritten </a:t>
            </a:r>
          </a:p>
          <a:p>
            <a:pPr eaLnBrk="1" hangingPunct="1"/>
            <a:r>
              <a:rPr lang="en-US" altLang="en-US"/>
              <a:t>Audience – Uncircumcised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auls-First-MissJourn copy">
            <a:extLst>
              <a:ext uri="{FF2B5EF4-FFF2-40B4-BE49-F238E27FC236}">
                <a16:creationId xmlns:a16="http://schemas.microsoft.com/office/drawing/2014/main" id="{4170D170-61B8-CCD2-D43F-B095AD134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7150"/>
            <a:ext cx="90678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1368AD5A-CBAE-2F06-20D6-B71356333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324600"/>
            <a:ext cx="2286000" cy="334963"/>
          </a:xfrm>
        </p:spPr>
        <p:txBody>
          <a:bodyPr/>
          <a:lstStyle/>
          <a:p>
            <a:pPr eaLnBrk="1" hangingPunct="1"/>
            <a:r>
              <a:rPr lang="en-US" altLang="en-US" sz="100"/>
              <a:t>Paul’s First Missionary Journey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4CB985B-6A79-116B-B80B-4C7BC66E5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N/S Galatian theory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E82EF33-786E-7FFC-5650-2FF30A04D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North Galatia</a:t>
            </a:r>
          </a:p>
          <a:p>
            <a:pPr eaLnBrk="1" hangingPunct="1"/>
            <a:r>
              <a:rPr lang="en-US" altLang="en-US"/>
              <a:t>South Galatia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98D8795-AA00-1D3A-76B1-8F345B4F4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Themes of Galatians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11EFAA9-834D-9999-0C2F-68ECFED25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CLLL WWWRF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Law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Circumcision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Liberty -- Christian Liberty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Love neighbor –5:14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Women – Gal. 3:28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Weary in well doing – 6:9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Weaker brother – 6:1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Reap what you sow – 6:7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Fruit of Spirit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theme/theme1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Designs\Ribbons.pot</Template>
  <TotalTime>52</TotalTime>
  <Words>81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Times New Roman</vt:lpstr>
      <vt:lpstr>Arial</vt:lpstr>
      <vt:lpstr>Calibri</vt:lpstr>
      <vt:lpstr>Ribbons</vt:lpstr>
      <vt:lpstr>Galatians</vt:lpstr>
      <vt:lpstr>Galatian Churches</vt:lpstr>
      <vt:lpstr>Paul’s First Missionary Journey</vt:lpstr>
      <vt:lpstr>N/S Galatian theory</vt:lpstr>
      <vt:lpstr>Themes of Galatians</vt:lpstr>
    </vt:vector>
  </TitlesOfParts>
  <Company>Gordon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Galatians</dc:title>
  <dc:creator>ted hildebrandt</dc:creator>
  <cp:lastModifiedBy>Ted Hildebrandt</cp:lastModifiedBy>
  <cp:revision>4</cp:revision>
  <dcterms:created xsi:type="dcterms:W3CDTF">2000-04-27T16:04:00Z</dcterms:created>
  <dcterms:modified xsi:type="dcterms:W3CDTF">2025-03-25T11:37:15Z</dcterms:modified>
</cp:coreProperties>
</file>