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14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D7E0BBF-E9F0-67B6-576E-9C62FCE3FB4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3" name="Picture 3" descr="D:\FRONTPAGE THEMES\ARTSY\ARTBANNA.PNG">
              <a:extLst>
                <a:ext uri="{FF2B5EF4-FFF2-40B4-BE49-F238E27FC236}">
                  <a16:creationId xmlns:a16="http://schemas.microsoft.com/office/drawing/2014/main" id="{D2436C37-4E7C-2320-F2BB-1BD27659A0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P:\!Themes\Artsy\Arthsepa.gif">
              <a:extLst>
                <a:ext uri="{FF2B5EF4-FFF2-40B4-BE49-F238E27FC236}">
                  <a16:creationId xmlns:a16="http://schemas.microsoft.com/office/drawing/2014/main" id="{0AC05FA8-5D75-C76D-D29D-53D1DC64B53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C784AF5-E7D0-B037-0B73-5FE8FAA1C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6B6A976-4A9C-9920-3117-7209F2D54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C588E33-A7D6-44AF-258E-CC4F9789D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CC0815A-902D-4E63-8C81-3FEC16713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766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B822BFC-5437-E7A8-95CE-15056BDC4A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269F493-5199-9B9E-CF5B-434C38607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91DD4EF-CCA7-5095-8D6A-C0E0FCE4F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BA47A-08BD-44FE-B2BA-681164797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86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220F729-40DB-6E8B-FC9F-159DADB95C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778895F-25EB-216A-3A91-F6205CA8D6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CDEE79D-9710-2B96-BEFB-4FE75EC818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FCA3E-AAFA-4307-B404-5F4B588888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23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4B83CE4-6B05-452E-510A-D42CEEC40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AB66B34-B9E7-A110-F14F-CFCF99A01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776165B-1FD2-7AD0-4579-2E54E0B75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BF827-D13B-43E9-B7FE-23C852CE9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97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5323062-F3C4-4303-C501-D8FFDBA38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8E108E0-F606-07AC-918D-535957E50B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F8AD7A1-B9B8-1705-6613-CF1F0FEF01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9FD94-5EDC-4C3C-BC08-DB82037606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83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1A878A0-90F9-278B-67D3-CF10CDC86D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71C004A-A2B2-7C50-B993-4E0A2EA34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ECB36C7D-09AB-3673-E548-5B098D557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9C7D4-CA60-4C4B-A883-3D33625A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80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B1672F3-603F-85E4-714F-BBC343391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A50C259C-ABB0-D99A-DFDD-5023304CB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95794D73-0931-FDF1-CDBD-7470AA989B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592284-3BCA-49E8-B2F8-644F460ECA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98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3F52B72-65BD-1753-8D70-95EEFEF641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52A426A-9F6A-209F-6D8E-CB40E25DD3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4B910A1-01BD-8565-2495-54166B33E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6D526-732D-4FDE-83D0-08DAA3BA76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9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9EB502E-E585-715A-6713-9AB77FA31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FB88F55-FCA8-D2EA-1BBB-6620BF1986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AE914E7-1537-CB5E-CED4-C486F4002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9608D-021A-4157-8D4A-18CE03A00B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27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331D8B0-4E7C-DD4B-00F6-0493C6D31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355AE71-0255-7CCE-9D33-7E548CECD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AC2A1B7-5C9C-81E4-D365-894FB80A23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39700-6108-40A9-B2EF-401CDD1FF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59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A594FC3-0FEA-46C5-611B-B5E72FD9A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B2D7F71-DA1D-A5D0-F8F4-31FD50D03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01A07A5D-2CAF-1D98-B2C8-F365B17720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A73BB4-66E2-494B-9044-5F7FB1B84F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78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0540E8A-9D79-1DCE-2BFB-353D88AFD3EE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1032" name="Picture 3" descr="D:\FRONTPAGE THEMES\ARTSY\ARTHSEPA.PNG">
              <a:extLst>
                <a:ext uri="{FF2B5EF4-FFF2-40B4-BE49-F238E27FC236}">
                  <a16:creationId xmlns:a16="http://schemas.microsoft.com/office/drawing/2014/main" id="{CA09C85D-9745-C7F6-05BE-A5D0A2DE4B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4" descr="P:\!Themes\Artsy\Arthsepa.gif">
              <a:extLst>
                <a:ext uri="{FF2B5EF4-FFF2-40B4-BE49-F238E27FC236}">
                  <a16:creationId xmlns:a16="http://schemas.microsoft.com/office/drawing/2014/main" id="{E5A8BD93-CD9A-7C43-10A0-F4A9FD2D25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5">
            <a:extLst>
              <a:ext uri="{FF2B5EF4-FFF2-40B4-BE49-F238E27FC236}">
                <a16:creationId xmlns:a16="http://schemas.microsoft.com/office/drawing/2014/main" id="{583DB3A8-E8B4-A226-C0B5-E4194F0FD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">
            <a:extLst>
              <a:ext uri="{FF2B5EF4-FFF2-40B4-BE49-F238E27FC236}">
                <a16:creationId xmlns:a16="http://schemas.microsoft.com/office/drawing/2014/main" id="{A40F13B0-D39D-0DAC-0E07-61AFB55EC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9537227-81C0-5E81-D7E5-997BE2461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6A10FA73-6D29-6FF7-647F-F652A8C30F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813A710E-ABEF-7006-AB58-54A4DEB969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F18FD82-2027-4D05-B490-704B78A1C0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E385004-2AA9-0D38-3D8E-36D2890F22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 Corinthians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862156-7BEF-5C42-057B-2E60818AC6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4EDF57B-8C81-682D-11EA-76C1E1215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Issues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94BEF34-613F-468A-7901-8FAA1753A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Lost Letters to Corinth</a:t>
            </a:r>
          </a:p>
          <a:p>
            <a:pPr lvl="1" eaLnBrk="1" hangingPunct="1"/>
            <a:r>
              <a:rPr lang="en-US" altLang="en-US" sz="3600"/>
              <a:t>1 Cor 5:9 letter preceding 1 Cor.</a:t>
            </a:r>
          </a:p>
          <a:p>
            <a:pPr lvl="1" eaLnBrk="1" hangingPunct="1"/>
            <a:r>
              <a:rPr lang="en-US" altLang="en-US" sz="3600"/>
              <a:t>2 Cor 2:4; 7:8 “tear letter”</a:t>
            </a:r>
          </a:p>
          <a:p>
            <a:pPr lvl="1" eaLnBrk="1" hangingPunct="1"/>
            <a:r>
              <a:rPr lang="en-US" altLang="en-US" sz="3600"/>
              <a:t>Options</a:t>
            </a:r>
          </a:p>
          <a:p>
            <a:pPr eaLnBrk="1" hangingPunct="1"/>
            <a:endParaRPr lang="en-US" altLang="en-US" sz="3600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A8888C9E-31EB-8A10-2C86-24553D3B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F5335-DA2B-EC0F-0727-DCBD9BF2B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Forgiveness of offender </a:t>
            </a:r>
          </a:p>
          <a:p>
            <a:pPr lvl="1" eaLnBrk="1" hangingPunct="1"/>
            <a:r>
              <a:rPr lang="en-US" altLang="en-US"/>
              <a:t>1 Cor 5 sex offender</a:t>
            </a:r>
          </a:p>
          <a:p>
            <a:pPr lvl="1" eaLnBrk="1" hangingPunct="1"/>
            <a:r>
              <a:rPr lang="en-US" altLang="en-US"/>
              <a:t>2 Cor 2:4ff present response </a:t>
            </a:r>
          </a:p>
          <a:p>
            <a:pPr lvl="1" eaLnBrk="1" hangingPunct="1"/>
            <a:r>
              <a:rPr lang="en-US" altLang="en-US"/>
              <a:t>Sorrow leading to repentance 7:8f</a:t>
            </a:r>
          </a:p>
          <a:p>
            <a:pPr eaLnBrk="1" hangingPunct="1"/>
            <a:r>
              <a:rPr lang="en-US" altLang="en-US"/>
              <a:t>Old Glory – New glory</a:t>
            </a:r>
          </a:p>
          <a:p>
            <a:pPr lvl="1" eaLnBrk="1" hangingPunct="1"/>
            <a:r>
              <a:rPr lang="en-US" altLang="en-US"/>
              <a:t>Veil on Moses’ face 3:7, 13f</a:t>
            </a:r>
          </a:p>
          <a:p>
            <a:pPr lvl="1" eaLnBrk="1" hangingPunct="1"/>
            <a:r>
              <a:rPr lang="en-US" altLang="en-US"/>
              <a:t>New glory 3:17f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9D8C92B-8294-2FA5-38F3-F217BEC58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962DF-9550-DE6C-F160-0CBF654EE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Already by not yet tension</a:t>
            </a:r>
          </a:p>
          <a:p>
            <a:pPr lvl="1" eaLnBrk="1" hangingPunct="1"/>
            <a:r>
              <a:rPr lang="en-US" altLang="en-US"/>
              <a:t>Now  --glory, temple, new creation, away from God</a:t>
            </a:r>
          </a:p>
          <a:p>
            <a:pPr lvl="1" eaLnBrk="1" hangingPunct="1"/>
            <a:r>
              <a:rPr lang="en-US" altLang="en-US"/>
              <a:t>Not yet: groaning, judgment seat of Christ</a:t>
            </a:r>
          </a:p>
          <a:p>
            <a:pPr eaLnBrk="1" hangingPunct="1"/>
            <a:r>
              <a:rPr lang="en-US" altLang="en-US"/>
              <a:t>Transparency: 6:11f </a:t>
            </a:r>
          </a:p>
          <a:p>
            <a:pPr eaLnBrk="1" hangingPunct="1"/>
            <a:r>
              <a:rPr lang="en-US" altLang="en-US"/>
              <a:t>Unequally yoked: 6:14ff</a:t>
            </a:r>
          </a:p>
          <a:p>
            <a:pPr lvl="1" eaLnBrk="1" hangingPunct="1"/>
            <a:r>
              <a:rPr lang="en-US" altLang="en-US"/>
              <a:t>Separation from evil? Marriage, business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DB7E10A-BF99-E474-AF7F-4C90FF045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Issues (cont.)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455D2F4-E679-3AFF-95D4-375A43822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Request for money: 9:7</a:t>
            </a:r>
          </a:p>
          <a:p>
            <a:pPr eaLnBrk="1" hangingPunct="1"/>
            <a:r>
              <a:rPr lang="en-US" altLang="en-US" sz="3600"/>
              <a:t>Satan as an angel of light: 11:13f</a:t>
            </a:r>
          </a:p>
          <a:p>
            <a:pPr eaLnBrk="1" hangingPunct="1"/>
            <a:r>
              <a:rPr lang="en-US" altLang="en-US" sz="3600"/>
              <a:t>Paul’s boasting and super-apostles: 11:30 weakness reversal (13:4); 12:7ff</a:t>
            </a:r>
          </a:p>
          <a:p>
            <a:pPr lvl="1" eaLnBrk="1" hangingPunct="1"/>
            <a:r>
              <a:rPr lang="en-US" altLang="en-US"/>
              <a:t>Spiritual warfare: 10:4-5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theme/theme1.xml><?xml version="1.0" encoding="utf-8"?>
<a:theme xmlns:a="http://schemas.openxmlformats.org/drawingml/2006/main" name="Artsy">
  <a:themeElements>
    <a:clrScheme name="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78</TotalTime>
  <Words>138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Wingdings</vt:lpstr>
      <vt:lpstr>Calibri</vt:lpstr>
      <vt:lpstr>Artsy</vt:lpstr>
      <vt:lpstr>2 Corinthians</vt:lpstr>
      <vt:lpstr>Major Issues </vt:lpstr>
      <vt:lpstr>Major Issues</vt:lpstr>
      <vt:lpstr>Major Issues</vt:lpstr>
      <vt:lpstr>Major Issues (cont.) 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Corinthians</dc:title>
  <dc:creator>ted hildebrandt</dc:creator>
  <cp:lastModifiedBy>Ted Hildebrandt</cp:lastModifiedBy>
  <cp:revision>4</cp:revision>
  <dcterms:created xsi:type="dcterms:W3CDTF">2001-05-03T15:48:22Z</dcterms:created>
  <dcterms:modified xsi:type="dcterms:W3CDTF">2025-03-25T11:37:33Z</dcterms:modified>
</cp:coreProperties>
</file>