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sldIdLst>
    <p:sldId id="256" r:id="rId2"/>
    <p:sldId id="257" r:id="rId3"/>
    <p:sldId id="273" r:id="rId4"/>
    <p:sldId id="263" r:id="rId5"/>
    <p:sldId id="267" r:id="rId6"/>
    <p:sldId id="270" r:id="rId7"/>
    <p:sldId id="271" r:id="rId8"/>
    <p:sldId id="268" r:id="rId9"/>
    <p:sldId id="258" r:id="rId10"/>
    <p:sldId id="274" r:id="rId11"/>
    <p:sldId id="259" r:id="rId12"/>
    <p:sldId id="261" r:id="rId13"/>
    <p:sldId id="278" r:id="rId14"/>
    <p:sldId id="269" r:id="rId15"/>
    <p:sldId id="272" r:id="rId16"/>
    <p:sldId id="276" r:id="rId17"/>
    <p:sldId id="266" r:id="rId18"/>
    <p:sldId id="275" r:id="rId19"/>
    <p:sldId id="264" r:id="rId20"/>
    <p:sldId id="265" r:id="rId21"/>
    <p:sldId id="260" r:id="rId22"/>
    <p:sldId id="277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626" autoAdjust="0"/>
  </p:normalViewPr>
  <p:slideViewPr>
    <p:cSldViewPr>
      <p:cViewPr varScale="1">
        <p:scale>
          <a:sx n="88" d="100"/>
          <a:sy n="88" d="100"/>
        </p:scale>
        <p:origin x="96" y="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DF39D6-6106-42D0-9DF0-C5175F667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5016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85C8C784-6577-4E22-8ABC-7CA09D71AD59}" type="slidenum">
              <a:rPr lang="en-US" sz="1200" smtClean="0">
                <a:latin typeface="Times New Roman" pitchFamily="18" charset="0"/>
              </a:rPr>
              <a:pPr eaLnBrk="1" hangingPunct="1"/>
              <a:t>1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41E2CBD0-F8C4-489B-BC9C-F2D4E2DE0512}" type="slidenum">
              <a:rPr lang="en-US" sz="1200" smtClean="0">
                <a:latin typeface="Times New Roman" pitchFamily="18" charset="0"/>
              </a:rPr>
              <a:pPr eaLnBrk="1" hangingPunct="1"/>
              <a:t>17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493FF6F3-A990-4526-AD58-A367FEA1F15F}" type="slidenum">
              <a:rPr lang="en-US" sz="1200" smtClean="0">
                <a:latin typeface="Times New Roman" pitchFamily="18" charset="0"/>
              </a:rPr>
              <a:pPr eaLnBrk="1" hangingPunct="1"/>
              <a:t>19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04AB8CB3-6ECC-45A1-B352-2492C874AC76}" type="slidenum">
              <a:rPr lang="en-US" sz="1200" smtClean="0">
                <a:latin typeface="Times New Roman" pitchFamily="18" charset="0"/>
              </a:rPr>
              <a:pPr eaLnBrk="1" hangingPunct="1"/>
              <a:t>20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7D0122A1-10B9-46FF-8C9F-47CFA1DAD5BD}" type="slidenum">
              <a:rPr lang="en-US" sz="1200" smtClean="0">
                <a:latin typeface="Times New Roman" pitchFamily="18" charset="0"/>
              </a:rPr>
              <a:pPr eaLnBrk="1" hangingPunct="1"/>
              <a:t>21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44AD18F6-9960-4BD6-9C18-67A2EEAC4935}" type="slidenum">
              <a:rPr lang="en-US" sz="1200" smtClean="0">
                <a:latin typeface="Times New Roman" pitchFamily="18" charset="0"/>
              </a:rPr>
              <a:pPr eaLnBrk="1" hangingPunct="1"/>
              <a:t>2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872CF330-A03F-4DF9-B458-1C31264FF555}" type="slidenum">
              <a:rPr lang="en-US" sz="1200" smtClean="0">
                <a:latin typeface="Times New Roman" pitchFamily="18" charset="0"/>
              </a:rPr>
              <a:pPr eaLnBrk="1" hangingPunct="1"/>
              <a:t>4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18A23284-6EE0-43EF-8277-ED39EA74A447}" type="slidenum">
              <a:rPr lang="en-US" sz="1200" smtClean="0">
                <a:latin typeface="Times New Roman" pitchFamily="18" charset="0"/>
              </a:rPr>
              <a:pPr eaLnBrk="1" hangingPunct="1"/>
              <a:t>5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FD6CA0F1-8476-479B-90B2-85EE49F228A7}" type="slidenum">
              <a:rPr lang="en-US" sz="1200" smtClean="0">
                <a:latin typeface="Times New Roman" pitchFamily="18" charset="0"/>
              </a:rPr>
              <a:pPr eaLnBrk="1" hangingPunct="1"/>
              <a:t>8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1E0061F9-81F9-4775-86DB-6E51E13DAF91}" type="slidenum">
              <a:rPr lang="en-US" sz="1200" smtClean="0">
                <a:latin typeface="Times New Roman" pitchFamily="18" charset="0"/>
              </a:rPr>
              <a:pPr eaLnBrk="1" hangingPunct="1"/>
              <a:t>9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40CA3D26-74E9-4321-8C76-1EF45BDD7E60}" type="slidenum">
              <a:rPr lang="en-US" sz="1200" smtClean="0">
                <a:latin typeface="Times New Roman" pitchFamily="18" charset="0"/>
              </a:rPr>
              <a:pPr eaLnBrk="1" hangingPunct="1"/>
              <a:t>11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AA4B56BE-34F7-45C7-92A8-02B0FE6C524F}" type="slidenum">
              <a:rPr lang="en-US" sz="1200" smtClean="0">
                <a:latin typeface="Times New Roman" pitchFamily="18" charset="0"/>
              </a:rPr>
              <a:pPr eaLnBrk="1" hangingPunct="1"/>
              <a:t>12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8F13E5AE-E5C5-45A8-9B46-7AADB33195B1}" type="slidenum">
              <a:rPr lang="en-US" sz="1200" smtClean="0">
                <a:latin typeface="Times New Roman" pitchFamily="18" charset="0"/>
              </a:rPr>
              <a:pPr eaLnBrk="1" hangingPunct="1"/>
              <a:t>14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hidden">
          <a:xfrm>
            <a:off x="-11113" y="1836738"/>
            <a:ext cx="2268538" cy="2709862"/>
          </a:xfrm>
          <a:custGeom>
            <a:avLst/>
            <a:gdLst>
              <a:gd name="T0" fmla="*/ 2147483647 w 1429"/>
              <a:gd name="T1" fmla="*/ 2147483647 h 1707"/>
              <a:gd name="T2" fmla="*/ 2147483647 w 1429"/>
              <a:gd name="T3" fmla="*/ 2147483647 h 1707"/>
              <a:gd name="T4" fmla="*/ 2147483647 w 1429"/>
              <a:gd name="T5" fmla="*/ 0 h 1707"/>
              <a:gd name="T6" fmla="*/ 2147483647 w 1429"/>
              <a:gd name="T7" fmla="*/ 2147483647 h 1707"/>
              <a:gd name="T8" fmla="*/ 2147483647 w 1429"/>
              <a:gd name="T9" fmla="*/ 2147483647 h 1707"/>
              <a:gd name="T10" fmla="*/ 2147483647 w 1429"/>
              <a:gd name="T11" fmla="*/ 2147483647 h 1707"/>
              <a:gd name="T12" fmla="*/ 2147483647 w 1429"/>
              <a:gd name="T13" fmla="*/ 2147483647 h 1707"/>
              <a:gd name="T14" fmla="*/ 2147483647 w 1429"/>
              <a:gd name="T15" fmla="*/ 2147483647 h 1707"/>
              <a:gd name="T16" fmla="*/ 2147483647 w 1429"/>
              <a:gd name="T17" fmla="*/ 2147483647 h 1707"/>
              <a:gd name="T18" fmla="*/ 2147483647 w 1429"/>
              <a:gd name="T19" fmla="*/ 2147483647 h 1707"/>
              <a:gd name="T20" fmla="*/ 0 w 1429"/>
              <a:gd name="T21" fmla="*/ 2147483647 h 1707"/>
              <a:gd name="T22" fmla="*/ 0 w 1429"/>
              <a:gd name="T23" fmla="*/ 2147483647 h 1707"/>
              <a:gd name="T24" fmla="*/ 2147483647 w 1429"/>
              <a:gd name="T25" fmla="*/ 2147483647 h 1707"/>
              <a:gd name="T26" fmla="*/ 2147483647 w 1429"/>
              <a:gd name="T27" fmla="*/ 2147483647 h 1707"/>
              <a:gd name="T28" fmla="*/ 2147483647 w 1429"/>
              <a:gd name="T29" fmla="*/ 2147483647 h 1707"/>
              <a:gd name="T30" fmla="*/ 2147483647 w 1429"/>
              <a:gd name="T31" fmla="*/ 2147483647 h 1707"/>
              <a:gd name="T32" fmla="*/ 2147483647 w 1429"/>
              <a:gd name="T33" fmla="*/ 2147483647 h 1707"/>
              <a:gd name="T34" fmla="*/ 2147483647 w 1429"/>
              <a:gd name="T35" fmla="*/ 2147483647 h 1707"/>
              <a:gd name="T36" fmla="*/ 2147483647 w 1429"/>
              <a:gd name="T37" fmla="*/ 2147483647 h 1707"/>
              <a:gd name="T38" fmla="*/ 2147483647 w 1429"/>
              <a:gd name="T39" fmla="*/ 2147483647 h 1707"/>
              <a:gd name="T40" fmla="*/ 2147483647 w 1429"/>
              <a:gd name="T41" fmla="*/ 2147483647 h 1707"/>
              <a:gd name="T42" fmla="*/ 2147483647 w 1429"/>
              <a:gd name="T43" fmla="*/ 2147483647 h 1707"/>
              <a:gd name="T44" fmla="*/ 2147483647 w 1429"/>
              <a:gd name="T45" fmla="*/ 2147483647 h 1707"/>
              <a:gd name="T46" fmla="*/ 2147483647 w 1429"/>
              <a:gd name="T47" fmla="*/ 2147483647 h 1707"/>
              <a:gd name="T48" fmla="*/ 2147483647 w 1429"/>
              <a:gd name="T49" fmla="*/ 2147483647 h 1707"/>
              <a:gd name="T50" fmla="*/ 2147483647 w 1429"/>
              <a:gd name="T51" fmla="*/ 2147483647 h 1707"/>
              <a:gd name="T52" fmla="*/ 2147483647 w 1429"/>
              <a:gd name="T53" fmla="*/ 2147483647 h 1707"/>
              <a:gd name="T54" fmla="*/ 2147483647 w 1429"/>
              <a:gd name="T55" fmla="*/ 2147483647 h 1707"/>
              <a:gd name="T56" fmla="*/ 2147483647 w 1429"/>
              <a:gd name="T57" fmla="*/ 2147483647 h 1707"/>
              <a:gd name="T58" fmla="*/ 2147483647 w 1429"/>
              <a:gd name="T59" fmla="*/ 2147483647 h 1707"/>
              <a:gd name="T60" fmla="*/ 2147483647 w 1429"/>
              <a:gd name="T61" fmla="*/ 2147483647 h 1707"/>
              <a:gd name="T62" fmla="*/ 2147483647 w 1429"/>
              <a:gd name="T63" fmla="*/ 2147483647 h 1707"/>
              <a:gd name="T64" fmla="*/ 2147483647 w 1429"/>
              <a:gd name="T65" fmla="*/ 2147483647 h 1707"/>
              <a:gd name="T66" fmla="*/ 2147483647 w 1429"/>
              <a:gd name="T67" fmla="*/ 2147483647 h 1707"/>
              <a:gd name="T68" fmla="*/ 2147483647 w 1429"/>
              <a:gd name="T69" fmla="*/ 2147483647 h 1707"/>
              <a:gd name="T70" fmla="*/ 2147483647 w 1429"/>
              <a:gd name="T71" fmla="*/ 2147483647 h 1707"/>
              <a:gd name="T72" fmla="*/ 2147483647 w 1429"/>
              <a:gd name="T73" fmla="*/ 2147483647 h 1707"/>
              <a:gd name="T74" fmla="*/ 2147483647 w 1429"/>
              <a:gd name="T75" fmla="*/ 2147483647 h 1707"/>
              <a:gd name="T76" fmla="*/ 2147483647 w 1429"/>
              <a:gd name="T77" fmla="*/ 2147483647 h 1707"/>
              <a:gd name="T78" fmla="*/ 2147483647 w 1429"/>
              <a:gd name="T79" fmla="*/ 2147483647 h 1707"/>
              <a:gd name="T80" fmla="*/ 2147483647 w 1429"/>
              <a:gd name="T81" fmla="*/ 2147483647 h 1707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3"/>
          <p:cNvSpPr>
            <a:spLocks/>
          </p:cNvSpPr>
          <p:nvPr/>
        </p:nvSpPr>
        <p:spPr bwMode="hidden">
          <a:xfrm>
            <a:off x="107950" y="15875"/>
            <a:ext cx="838200" cy="787400"/>
          </a:xfrm>
          <a:custGeom>
            <a:avLst/>
            <a:gdLst>
              <a:gd name="T0" fmla="*/ 2147483647 w 528"/>
              <a:gd name="T1" fmla="*/ 2147483647 h 496"/>
              <a:gd name="T2" fmla="*/ 2147483647 w 528"/>
              <a:gd name="T3" fmla="*/ 2147483647 h 496"/>
              <a:gd name="T4" fmla="*/ 2147483647 w 528"/>
              <a:gd name="T5" fmla="*/ 0 h 496"/>
              <a:gd name="T6" fmla="*/ 2147483647 w 528"/>
              <a:gd name="T7" fmla="*/ 0 h 496"/>
              <a:gd name="T8" fmla="*/ 2147483647 w 528"/>
              <a:gd name="T9" fmla="*/ 2147483647 h 496"/>
              <a:gd name="T10" fmla="*/ 2147483647 w 528"/>
              <a:gd name="T11" fmla="*/ 2147483647 h 496"/>
              <a:gd name="T12" fmla="*/ 2147483647 w 528"/>
              <a:gd name="T13" fmla="*/ 0 h 496"/>
              <a:gd name="T14" fmla="*/ 2147483647 w 528"/>
              <a:gd name="T15" fmla="*/ 2147483647 h 496"/>
              <a:gd name="T16" fmla="*/ 2147483647 w 528"/>
              <a:gd name="T17" fmla="*/ 2147483647 h 496"/>
              <a:gd name="T18" fmla="*/ 2147483647 w 528"/>
              <a:gd name="T19" fmla="*/ 2147483647 h 496"/>
              <a:gd name="T20" fmla="*/ 2147483647 w 528"/>
              <a:gd name="T21" fmla="*/ 2147483647 h 496"/>
              <a:gd name="T22" fmla="*/ 2147483647 w 528"/>
              <a:gd name="T23" fmla="*/ 2147483647 h 496"/>
              <a:gd name="T24" fmla="*/ 2147483647 w 528"/>
              <a:gd name="T25" fmla="*/ 2147483647 h 496"/>
              <a:gd name="T26" fmla="*/ 2147483647 w 528"/>
              <a:gd name="T27" fmla="*/ 2147483647 h 496"/>
              <a:gd name="T28" fmla="*/ 2147483647 w 528"/>
              <a:gd name="T29" fmla="*/ 2147483647 h 496"/>
              <a:gd name="T30" fmla="*/ 0 w 528"/>
              <a:gd name="T31" fmla="*/ 2147483647 h 496"/>
              <a:gd name="T32" fmla="*/ 2147483647 w 528"/>
              <a:gd name="T33" fmla="*/ 2147483647 h 496"/>
              <a:gd name="T34" fmla="*/ 2147483647 w 528"/>
              <a:gd name="T35" fmla="*/ 2147483647 h 496"/>
              <a:gd name="T36" fmla="*/ 2147483647 w 528"/>
              <a:gd name="T37" fmla="*/ 2147483647 h 496"/>
              <a:gd name="T38" fmla="*/ 2147483647 w 528"/>
              <a:gd name="T39" fmla="*/ 2147483647 h 496"/>
              <a:gd name="T40" fmla="*/ 2147483647 w 528"/>
              <a:gd name="T41" fmla="*/ 2147483647 h 496"/>
              <a:gd name="T42" fmla="*/ 2147483647 w 528"/>
              <a:gd name="T43" fmla="*/ 2147483647 h 496"/>
              <a:gd name="T44" fmla="*/ 2147483647 w 528"/>
              <a:gd name="T45" fmla="*/ 2147483647 h 496"/>
              <a:gd name="T46" fmla="*/ 2147483647 w 528"/>
              <a:gd name="T47" fmla="*/ 2147483647 h 496"/>
              <a:gd name="T48" fmla="*/ 2147483647 w 528"/>
              <a:gd name="T49" fmla="*/ 2147483647 h 496"/>
              <a:gd name="T50" fmla="*/ 2147483647 w 528"/>
              <a:gd name="T51" fmla="*/ 2147483647 h 496"/>
              <a:gd name="T52" fmla="*/ 2147483647 w 528"/>
              <a:gd name="T53" fmla="*/ 2147483647 h 496"/>
              <a:gd name="T54" fmla="*/ 2147483647 w 528"/>
              <a:gd name="T55" fmla="*/ 2147483647 h 496"/>
              <a:gd name="T56" fmla="*/ 2147483647 w 528"/>
              <a:gd name="T57" fmla="*/ 2147483647 h 496"/>
              <a:gd name="T58" fmla="*/ 2147483647 w 528"/>
              <a:gd name="T59" fmla="*/ 2147483647 h 496"/>
              <a:gd name="T60" fmla="*/ 2147483647 w 528"/>
              <a:gd name="T61" fmla="*/ 2147483647 h 496"/>
              <a:gd name="T62" fmla="*/ 2147483647 w 528"/>
              <a:gd name="T63" fmla="*/ 2147483647 h 496"/>
              <a:gd name="T64" fmla="*/ 2147483647 w 528"/>
              <a:gd name="T65" fmla="*/ 2147483647 h 496"/>
              <a:gd name="T66" fmla="*/ 2147483647 w 528"/>
              <a:gd name="T67" fmla="*/ 2147483647 h 496"/>
              <a:gd name="T68" fmla="*/ 2147483647 w 528"/>
              <a:gd name="T69" fmla="*/ 2147483647 h 496"/>
              <a:gd name="T70" fmla="*/ 2147483647 w 528"/>
              <a:gd name="T71" fmla="*/ 2147483647 h 496"/>
              <a:gd name="T72" fmla="*/ 2147483647 w 528"/>
              <a:gd name="T73" fmla="*/ 2147483647 h 496"/>
              <a:gd name="T74" fmla="*/ 2147483647 w 528"/>
              <a:gd name="T75" fmla="*/ 2147483647 h 496"/>
              <a:gd name="T76" fmla="*/ 2147483647 w 528"/>
              <a:gd name="T77" fmla="*/ 2147483647 h 496"/>
              <a:gd name="T78" fmla="*/ 2147483647 w 528"/>
              <a:gd name="T79" fmla="*/ 2147483647 h 496"/>
              <a:gd name="T80" fmla="*/ 2147483647 w 528"/>
              <a:gd name="T81" fmla="*/ 2147483647 h 496"/>
              <a:gd name="T82" fmla="*/ 2147483647 w 528"/>
              <a:gd name="T83" fmla="*/ 2147483647 h 496"/>
              <a:gd name="T84" fmla="*/ 2147483647 w 528"/>
              <a:gd name="T85" fmla="*/ 2147483647 h 496"/>
              <a:gd name="T86" fmla="*/ 2147483647 w 528"/>
              <a:gd name="T87" fmla="*/ 2147483647 h 496"/>
              <a:gd name="T88" fmla="*/ 2147483647 w 528"/>
              <a:gd name="T89" fmla="*/ 2147483647 h 496"/>
              <a:gd name="T90" fmla="*/ 2147483647 w 528"/>
              <a:gd name="T91" fmla="*/ 2147483647 h 496"/>
              <a:gd name="T92" fmla="*/ 2147483647 w 528"/>
              <a:gd name="T93" fmla="*/ 2147483647 h 496"/>
              <a:gd name="T94" fmla="*/ 2147483647 w 528"/>
              <a:gd name="T95" fmla="*/ 0 h 496"/>
              <a:gd name="T96" fmla="*/ 2147483647 w 528"/>
              <a:gd name="T97" fmla="*/ 2147483647 h 49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4"/>
          <p:cNvSpPr>
            <a:spLocks/>
          </p:cNvSpPr>
          <p:nvPr/>
        </p:nvSpPr>
        <p:spPr bwMode="hidden">
          <a:xfrm>
            <a:off x="1192213" y="354013"/>
            <a:ext cx="2266950" cy="2270125"/>
          </a:xfrm>
          <a:custGeom>
            <a:avLst/>
            <a:gdLst>
              <a:gd name="T0" fmla="*/ 2147483647 w 2312"/>
              <a:gd name="T1" fmla="*/ 2147483647 h 2313"/>
              <a:gd name="T2" fmla="*/ 2147483647 w 2312"/>
              <a:gd name="T3" fmla="*/ 2147483647 h 2313"/>
              <a:gd name="T4" fmla="*/ 2147483647 w 2312"/>
              <a:gd name="T5" fmla="*/ 0 h 2313"/>
              <a:gd name="T6" fmla="*/ 2147483647 w 2312"/>
              <a:gd name="T7" fmla="*/ 2147483647 h 2313"/>
              <a:gd name="T8" fmla="*/ 2147483647 w 2312"/>
              <a:gd name="T9" fmla="*/ 2147483647 h 2313"/>
              <a:gd name="T10" fmla="*/ 2147483647 w 2312"/>
              <a:gd name="T11" fmla="*/ 2147483647 h 2313"/>
              <a:gd name="T12" fmla="*/ 2147483647 w 2312"/>
              <a:gd name="T13" fmla="*/ 2147483647 h 2313"/>
              <a:gd name="T14" fmla="*/ 2147483647 w 2312"/>
              <a:gd name="T15" fmla="*/ 2147483647 h 2313"/>
              <a:gd name="T16" fmla="*/ 2147483647 w 2312"/>
              <a:gd name="T17" fmla="*/ 2147483647 h 2313"/>
              <a:gd name="T18" fmla="*/ 2147483647 w 2312"/>
              <a:gd name="T19" fmla="*/ 2147483647 h 2313"/>
              <a:gd name="T20" fmla="*/ 2147483647 w 2312"/>
              <a:gd name="T21" fmla="*/ 2147483647 h 2313"/>
              <a:gd name="T22" fmla="*/ 2147483647 w 2312"/>
              <a:gd name="T23" fmla="*/ 2147483647 h 2313"/>
              <a:gd name="T24" fmla="*/ 2147483647 w 2312"/>
              <a:gd name="T25" fmla="*/ 2147483647 h 2313"/>
              <a:gd name="T26" fmla="*/ 2147483647 w 2312"/>
              <a:gd name="T27" fmla="*/ 2147483647 h 2313"/>
              <a:gd name="T28" fmla="*/ 2147483647 w 2312"/>
              <a:gd name="T29" fmla="*/ 2147483647 h 2313"/>
              <a:gd name="T30" fmla="*/ 0 w 2312"/>
              <a:gd name="T31" fmla="*/ 2147483647 h 2313"/>
              <a:gd name="T32" fmla="*/ 2147483647 w 2312"/>
              <a:gd name="T33" fmla="*/ 2147483647 h 2313"/>
              <a:gd name="T34" fmla="*/ 2147483647 w 2312"/>
              <a:gd name="T35" fmla="*/ 2147483647 h 2313"/>
              <a:gd name="T36" fmla="*/ 2147483647 w 2312"/>
              <a:gd name="T37" fmla="*/ 2147483647 h 2313"/>
              <a:gd name="T38" fmla="*/ 2147483647 w 2312"/>
              <a:gd name="T39" fmla="*/ 2147483647 h 2313"/>
              <a:gd name="T40" fmla="*/ 2147483647 w 2312"/>
              <a:gd name="T41" fmla="*/ 2147483647 h 2313"/>
              <a:gd name="T42" fmla="*/ 2147483647 w 2312"/>
              <a:gd name="T43" fmla="*/ 2147483647 h 2313"/>
              <a:gd name="T44" fmla="*/ 2147483647 w 2312"/>
              <a:gd name="T45" fmla="*/ 2147483647 h 2313"/>
              <a:gd name="T46" fmla="*/ 2147483647 w 2312"/>
              <a:gd name="T47" fmla="*/ 2147483647 h 2313"/>
              <a:gd name="T48" fmla="*/ 2147483647 w 2312"/>
              <a:gd name="T49" fmla="*/ 2147483647 h 2313"/>
              <a:gd name="T50" fmla="*/ 2147483647 w 2312"/>
              <a:gd name="T51" fmla="*/ 2147483647 h 2313"/>
              <a:gd name="T52" fmla="*/ 2147483647 w 2312"/>
              <a:gd name="T53" fmla="*/ 2147483647 h 2313"/>
              <a:gd name="T54" fmla="*/ 2147483647 w 2312"/>
              <a:gd name="T55" fmla="*/ 2147483647 h 2313"/>
              <a:gd name="T56" fmla="*/ 2147483647 w 2312"/>
              <a:gd name="T57" fmla="*/ 2147483647 h 2313"/>
              <a:gd name="T58" fmla="*/ 2147483647 w 2312"/>
              <a:gd name="T59" fmla="*/ 2147483647 h 2313"/>
              <a:gd name="T60" fmla="*/ 2147483647 w 2312"/>
              <a:gd name="T61" fmla="*/ 2147483647 h 2313"/>
              <a:gd name="T62" fmla="*/ 2147483647 w 2312"/>
              <a:gd name="T63" fmla="*/ 2147483647 h 2313"/>
              <a:gd name="T64" fmla="*/ 2147483647 w 2312"/>
              <a:gd name="T65" fmla="*/ 2147483647 h 2313"/>
              <a:gd name="T66" fmla="*/ 2147483647 w 2312"/>
              <a:gd name="T67" fmla="*/ 2147483647 h 2313"/>
              <a:gd name="T68" fmla="*/ 2147483647 w 2312"/>
              <a:gd name="T69" fmla="*/ 2147483647 h 2313"/>
              <a:gd name="T70" fmla="*/ 2147483647 w 2312"/>
              <a:gd name="T71" fmla="*/ 2147483647 h 2313"/>
              <a:gd name="T72" fmla="*/ 2147483647 w 2312"/>
              <a:gd name="T73" fmla="*/ 2147483647 h 2313"/>
              <a:gd name="T74" fmla="*/ 2147483647 w 2312"/>
              <a:gd name="T75" fmla="*/ 2147483647 h 2313"/>
              <a:gd name="T76" fmla="*/ 2147483647 w 2312"/>
              <a:gd name="T77" fmla="*/ 2147483647 h 2313"/>
              <a:gd name="T78" fmla="*/ 2147483647 w 2312"/>
              <a:gd name="T79" fmla="*/ 2147483647 h 2313"/>
              <a:gd name="T80" fmla="*/ 2147483647 w 2312"/>
              <a:gd name="T81" fmla="*/ 2147483647 h 2313"/>
              <a:gd name="T82" fmla="*/ 2147483647 w 2312"/>
              <a:gd name="T83" fmla="*/ 2147483647 h 2313"/>
              <a:gd name="T84" fmla="*/ 2147483647 w 2312"/>
              <a:gd name="T85" fmla="*/ 2147483647 h 2313"/>
              <a:gd name="T86" fmla="*/ 2147483647 w 2312"/>
              <a:gd name="T87" fmla="*/ 2147483647 h 2313"/>
              <a:gd name="T88" fmla="*/ 2147483647 w 2312"/>
              <a:gd name="T89" fmla="*/ 2147483647 h 2313"/>
              <a:gd name="T90" fmla="*/ 2147483647 w 2312"/>
              <a:gd name="T91" fmla="*/ 2147483647 h 2313"/>
              <a:gd name="T92" fmla="*/ 2147483647 w 2312"/>
              <a:gd name="T93" fmla="*/ 2147483647 h 2313"/>
              <a:gd name="T94" fmla="*/ 2147483647 w 2312"/>
              <a:gd name="T95" fmla="*/ 2147483647 h 2313"/>
              <a:gd name="T96" fmla="*/ 2147483647 w 2312"/>
              <a:gd name="T97" fmla="*/ 2147483647 h 23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5"/>
          <p:cNvSpPr>
            <a:spLocks/>
          </p:cNvSpPr>
          <p:nvPr/>
        </p:nvSpPr>
        <p:spPr bwMode="hidden">
          <a:xfrm>
            <a:off x="2532063" y="1270000"/>
            <a:ext cx="3670300" cy="3671888"/>
          </a:xfrm>
          <a:custGeom>
            <a:avLst/>
            <a:gdLst>
              <a:gd name="T0" fmla="*/ 2147483647 w 2312"/>
              <a:gd name="T1" fmla="*/ 2147483647 h 2313"/>
              <a:gd name="T2" fmla="*/ 2147483647 w 2312"/>
              <a:gd name="T3" fmla="*/ 2147483647 h 2313"/>
              <a:gd name="T4" fmla="*/ 2147483647 w 2312"/>
              <a:gd name="T5" fmla="*/ 0 h 2313"/>
              <a:gd name="T6" fmla="*/ 2147483647 w 2312"/>
              <a:gd name="T7" fmla="*/ 2147483647 h 2313"/>
              <a:gd name="T8" fmla="*/ 2147483647 w 2312"/>
              <a:gd name="T9" fmla="*/ 2147483647 h 2313"/>
              <a:gd name="T10" fmla="*/ 2147483647 w 2312"/>
              <a:gd name="T11" fmla="*/ 2147483647 h 2313"/>
              <a:gd name="T12" fmla="*/ 2147483647 w 2312"/>
              <a:gd name="T13" fmla="*/ 2147483647 h 2313"/>
              <a:gd name="T14" fmla="*/ 2147483647 w 2312"/>
              <a:gd name="T15" fmla="*/ 2147483647 h 2313"/>
              <a:gd name="T16" fmla="*/ 2147483647 w 2312"/>
              <a:gd name="T17" fmla="*/ 2147483647 h 2313"/>
              <a:gd name="T18" fmla="*/ 2147483647 w 2312"/>
              <a:gd name="T19" fmla="*/ 2147483647 h 2313"/>
              <a:gd name="T20" fmla="*/ 2147483647 w 2312"/>
              <a:gd name="T21" fmla="*/ 2147483647 h 2313"/>
              <a:gd name="T22" fmla="*/ 2147483647 w 2312"/>
              <a:gd name="T23" fmla="*/ 2147483647 h 2313"/>
              <a:gd name="T24" fmla="*/ 2147483647 w 2312"/>
              <a:gd name="T25" fmla="*/ 2147483647 h 2313"/>
              <a:gd name="T26" fmla="*/ 2147483647 w 2312"/>
              <a:gd name="T27" fmla="*/ 2147483647 h 2313"/>
              <a:gd name="T28" fmla="*/ 2147483647 w 2312"/>
              <a:gd name="T29" fmla="*/ 2147483647 h 2313"/>
              <a:gd name="T30" fmla="*/ 0 w 2312"/>
              <a:gd name="T31" fmla="*/ 2147483647 h 2313"/>
              <a:gd name="T32" fmla="*/ 2147483647 w 2312"/>
              <a:gd name="T33" fmla="*/ 2147483647 h 2313"/>
              <a:gd name="T34" fmla="*/ 2147483647 w 2312"/>
              <a:gd name="T35" fmla="*/ 2147483647 h 2313"/>
              <a:gd name="T36" fmla="*/ 2147483647 w 2312"/>
              <a:gd name="T37" fmla="*/ 2147483647 h 2313"/>
              <a:gd name="T38" fmla="*/ 2147483647 w 2312"/>
              <a:gd name="T39" fmla="*/ 2147483647 h 2313"/>
              <a:gd name="T40" fmla="*/ 2147483647 w 2312"/>
              <a:gd name="T41" fmla="*/ 2147483647 h 2313"/>
              <a:gd name="T42" fmla="*/ 2147483647 w 2312"/>
              <a:gd name="T43" fmla="*/ 2147483647 h 2313"/>
              <a:gd name="T44" fmla="*/ 2147483647 w 2312"/>
              <a:gd name="T45" fmla="*/ 2147483647 h 2313"/>
              <a:gd name="T46" fmla="*/ 2147483647 w 2312"/>
              <a:gd name="T47" fmla="*/ 2147483647 h 2313"/>
              <a:gd name="T48" fmla="*/ 2147483647 w 2312"/>
              <a:gd name="T49" fmla="*/ 2147483647 h 2313"/>
              <a:gd name="T50" fmla="*/ 2147483647 w 2312"/>
              <a:gd name="T51" fmla="*/ 2147483647 h 2313"/>
              <a:gd name="T52" fmla="*/ 2147483647 w 2312"/>
              <a:gd name="T53" fmla="*/ 2147483647 h 2313"/>
              <a:gd name="T54" fmla="*/ 2147483647 w 2312"/>
              <a:gd name="T55" fmla="*/ 2147483647 h 2313"/>
              <a:gd name="T56" fmla="*/ 2147483647 w 2312"/>
              <a:gd name="T57" fmla="*/ 2147483647 h 2313"/>
              <a:gd name="T58" fmla="*/ 2147483647 w 2312"/>
              <a:gd name="T59" fmla="*/ 2147483647 h 2313"/>
              <a:gd name="T60" fmla="*/ 2147483647 w 2312"/>
              <a:gd name="T61" fmla="*/ 2147483647 h 2313"/>
              <a:gd name="T62" fmla="*/ 2147483647 w 2312"/>
              <a:gd name="T63" fmla="*/ 2147483647 h 2313"/>
              <a:gd name="T64" fmla="*/ 2147483647 w 2312"/>
              <a:gd name="T65" fmla="*/ 2147483647 h 2313"/>
              <a:gd name="T66" fmla="*/ 2147483647 w 2312"/>
              <a:gd name="T67" fmla="*/ 2147483647 h 2313"/>
              <a:gd name="T68" fmla="*/ 2147483647 w 2312"/>
              <a:gd name="T69" fmla="*/ 2147483647 h 2313"/>
              <a:gd name="T70" fmla="*/ 2147483647 w 2312"/>
              <a:gd name="T71" fmla="*/ 2147483647 h 2313"/>
              <a:gd name="T72" fmla="*/ 2147483647 w 2312"/>
              <a:gd name="T73" fmla="*/ 2147483647 h 2313"/>
              <a:gd name="T74" fmla="*/ 2147483647 w 2312"/>
              <a:gd name="T75" fmla="*/ 2147483647 h 2313"/>
              <a:gd name="T76" fmla="*/ 2147483647 w 2312"/>
              <a:gd name="T77" fmla="*/ 2147483647 h 2313"/>
              <a:gd name="T78" fmla="*/ 2147483647 w 2312"/>
              <a:gd name="T79" fmla="*/ 2147483647 h 2313"/>
              <a:gd name="T80" fmla="*/ 2147483647 w 2312"/>
              <a:gd name="T81" fmla="*/ 2147483647 h 2313"/>
              <a:gd name="T82" fmla="*/ 2147483647 w 2312"/>
              <a:gd name="T83" fmla="*/ 2147483647 h 2313"/>
              <a:gd name="T84" fmla="*/ 2147483647 w 2312"/>
              <a:gd name="T85" fmla="*/ 2147483647 h 2313"/>
              <a:gd name="T86" fmla="*/ 2147483647 w 2312"/>
              <a:gd name="T87" fmla="*/ 2147483647 h 2313"/>
              <a:gd name="T88" fmla="*/ 2147483647 w 2312"/>
              <a:gd name="T89" fmla="*/ 2147483647 h 2313"/>
              <a:gd name="T90" fmla="*/ 2147483647 w 2312"/>
              <a:gd name="T91" fmla="*/ 2147483647 h 2313"/>
              <a:gd name="T92" fmla="*/ 2147483647 w 2312"/>
              <a:gd name="T93" fmla="*/ 2147483647 h 2313"/>
              <a:gd name="T94" fmla="*/ 2147483647 w 2312"/>
              <a:gd name="T95" fmla="*/ 2147483647 h 2313"/>
              <a:gd name="T96" fmla="*/ 2147483647 w 2312"/>
              <a:gd name="T97" fmla="*/ 2147483647 h 23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6"/>
          <p:cNvSpPr>
            <a:spLocks/>
          </p:cNvSpPr>
          <p:nvPr/>
        </p:nvSpPr>
        <p:spPr bwMode="hidden">
          <a:xfrm>
            <a:off x="3175" y="4797425"/>
            <a:ext cx="3417888" cy="2097088"/>
          </a:xfrm>
          <a:custGeom>
            <a:avLst/>
            <a:gdLst>
              <a:gd name="T0" fmla="*/ 2147483647 w 2153"/>
              <a:gd name="T1" fmla="*/ 2147483647 h 1321"/>
              <a:gd name="T2" fmla="*/ 2147483647 w 2153"/>
              <a:gd name="T3" fmla="*/ 2147483647 h 1321"/>
              <a:gd name="T4" fmla="*/ 2147483647 w 2153"/>
              <a:gd name="T5" fmla="*/ 0 h 1321"/>
              <a:gd name="T6" fmla="*/ 2147483647 w 2153"/>
              <a:gd name="T7" fmla="*/ 2147483647 h 1321"/>
              <a:gd name="T8" fmla="*/ 2147483647 w 2153"/>
              <a:gd name="T9" fmla="*/ 2147483647 h 1321"/>
              <a:gd name="T10" fmla="*/ 2147483647 w 2153"/>
              <a:gd name="T11" fmla="*/ 2147483647 h 1321"/>
              <a:gd name="T12" fmla="*/ 2147483647 w 2153"/>
              <a:gd name="T13" fmla="*/ 2147483647 h 1321"/>
              <a:gd name="T14" fmla="*/ 2147483647 w 2153"/>
              <a:gd name="T15" fmla="*/ 2147483647 h 1321"/>
              <a:gd name="T16" fmla="*/ 2147483647 w 2153"/>
              <a:gd name="T17" fmla="*/ 2147483647 h 1321"/>
              <a:gd name="T18" fmla="*/ 2147483647 w 2153"/>
              <a:gd name="T19" fmla="*/ 2147483647 h 1321"/>
              <a:gd name="T20" fmla="*/ 2147483647 w 2153"/>
              <a:gd name="T21" fmla="*/ 2147483647 h 1321"/>
              <a:gd name="T22" fmla="*/ 2147483647 w 2153"/>
              <a:gd name="T23" fmla="*/ 2147483647 h 1321"/>
              <a:gd name="T24" fmla="*/ 2147483647 w 2153"/>
              <a:gd name="T25" fmla="*/ 2147483647 h 1321"/>
              <a:gd name="T26" fmla="*/ 2147483647 w 2153"/>
              <a:gd name="T27" fmla="*/ 2147483647 h 1321"/>
              <a:gd name="T28" fmla="*/ 2147483647 w 2153"/>
              <a:gd name="T29" fmla="*/ 2147483647 h 1321"/>
              <a:gd name="T30" fmla="*/ 0 w 2153"/>
              <a:gd name="T31" fmla="*/ 2147483647 h 1321"/>
              <a:gd name="T32" fmla="*/ 2147483647 w 2153"/>
              <a:gd name="T33" fmla="*/ 2147483647 h 1321"/>
              <a:gd name="T34" fmla="*/ 2147483647 w 2153"/>
              <a:gd name="T35" fmla="*/ 2147483647 h 1321"/>
              <a:gd name="T36" fmla="*/ 2147483647 w 2153"/>
              <a:gd name="T37" fmla="*/ 2147483647 h 1321"/>
              <a:gd name="T38" fmla="*/ 2147483647 w 2153"/>
              <a:gd name="T39" fmla="*/ 2147483647 h 1321"/>
              <a:gd name="T40" fmla="*/ 2147483647 w 2153"/>
              <a:gd name="T41" fmla="*/ 2147483647 h 1321"/>
              <a:gd name="T42" fmla="*/ 2147483647 w 2153"/>
              <a:gd name="T43" fmla="*/ 2147483647 h 1321"/>
              <a:gd name="T44" fmla="*/ 2147483647 w 2153"/>
              <a:gd name="T45" fmla="*/ 2147483647 h 1321"/>
              <a:gd name="T46" fmla="*/ 2147483647 w 2153"/>
              <a:gd name="T47" fmla="*/ 2147483647 h 1321"/>
              <a:gd name="T48" fmla="*/ 2147483647 w 2153"/>
              <a:gd name="T49" fmla="*/ 2147483647 h 1321"/>
              <a:gd name="T50" fmla="*/ 2147483647 w 2153"/>
              <a:gd name="T51" fmla="*/ 2147483647 h 1321"/>
              <a:gd name="T52" fmla="*/ 2147483647 w 2153"/>
              <a:gd name="T53" fmla="*/ 2147483647 h 1321"/>
              <a:gd name="T54" fmla="*/ 2147483647 w 2153"/>
              <a:gd name="T55" fmla="*/ 2147483647 h 1321"/>
              <a:gd name="T56" fmla="*/ 2147483647 w 2153"/>
              <a:gd name="T57" fmla="*/ 2147483647 h 1321"/>
              <a:gd name="T58" fmla="*/ 2147483647 w 2153"/>
              <a:gd name="T59" fmla="*/ 2147483647 h 1321"/>
              <a:gd name="T60" fmla="*/ 2147483647 w 2153"/>
              <a:gd name="T61" fmla="*/ 2147483647 h 1321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153" h="1321">
                <a:moveTo>
                  <a:pt x="1368" y="358"/>
                </a:moveTo>
                <a:lnTo>
                  <a:pt x="1197" y="318"/>
                </a:lnTo>
                <a:lnTo>
                  <a:pt x="1173" y="0"/>
                </a:lnTo>
                <a:lnTo>
                  <a:pt x="964" y="16"/>
                </a:lnTo>
                <a:lnTo>
                  <a:pt x="948" y="318"/>
                </a:lnTo>
                <a:lnTo>
                  <a:pt x="808" y="366"/>
                </a:lnTo>
                <a:lnTo>
                  <a:pt x="606" y="109"/>
                </a:lnTo>
                <a:lnTo>
                  <a:pt x="467" y="187"/>
                </a:lnTo>
                <a:lnTo>
                  <a:pt x="599" y="474"/>
                </a:lnTo>
                <a:lnTo>
                  <a:pt x="506" y="568"/>
                </a:lnTo>
                <a:lnTo>
                  <a:pt x="202" y="459"/>
                </a:lnTo>
                <a:lnTo>
                  <a:pt x="132" y="576"/>
                </a:lnTo>
                <a:lnTo>
                  <a:pt x="365" y="778"/>
                </a:lnTo>
                <a:lnTo>
                  <a:pt x="327" y="933"/>
                </a:lnTo>
                <a:lnTo>
                  <a:pt x="7" y="956"/>
                </a:lnTo>
                <a:lnTo>
                  <a:pt x="0" y="1128"/>
                </a:lnTo>
                <a:lnTo>
                  <a:pt x="327" y="1174"/>
                </a:lnTo>
                <a:lnTo>
                  <a:pt x="358" y="1321"/>
                </a:lnTo>
                <a:lnTo>
                  <a:pt x="1804" y="1321"/>
                </a:lnTo>
                <a:lnTo>
                  <a:pt x="1835" y="1158"/>
                </a:lnTo>
                <a:lnTo>
                  <a:pt x="2153" y="1128"/>
                </a:lnTo>
                <a:lnTo>
                  <a:pt x="2146" y="964"/>
                </a:lnTo>
                <a:lnTo>
                  <a:pt x="1827" y="917"/>
                </a:lnTo>
                <a:lnTo>
                  <a:pt x="1795" y="793"/>
                </a:lnTo>
                <a:lnTo>
                  <a:pt x="2052" y="615"/>
                </a:lnTo>
                <a:lnTo>
                  <a:pt x="1967" y="467"/>
                </a:lnTo>
                <a:lnTo>
                  <a:pt x="1679" y="583"/>
                </a:lnTo>
                <a:lnTo>
                  <a:pt x="1586" y="490"/>
                </a:lnTo>
                <a:lnTo>
                  <a:pt x="1733" y="218"/>
                </a:lnTo>
                <a:lnTo>
                  <a:pt x="1593" y="132"/>
                </a:lnTo>
                <a:lnTo>
                  <a:pt x="1368" y="358"/>
                </a:lnTo>
                <a:close/>
              </a:path>
            </a:pathLst>
          </a:cu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7"/>
          <p:cNvSpPr>
            <a:spLocks/>
          </p:cNvSpPr>
          <p:nvPr/>
        </p:nvSpPr>
        <p:spPr bwMode="hidden">
          <a:xfrm>
            <a:off x="4494213" y="4425950"/>
            <a:ext cx="2263775" cy="2263775"/>
          </a:xfrm>
          <a:custGeom>
            <a:avLst/>
            <a:gdLst>
              <a:gd name="T0" fmla="*/ 2147483647 w 2312"/>
              <a:gd name="T1" fmla="*/ 2147483647 h 2313"/>
              <a:gd name="T2" fmla="*/ 2147483647 w 2312"/>
              <a:gd name="T3" fmla="*/ 2147483647 h 2313"/>
              <a:gd name="T4" fmla="*/ 2147483647 w 2312"/>
              <a:gd name="T5" fmla="*/ 0 h 2313"/>
              <a:gd name="T6" fmla="*/ 2147483647 w 2312"/>
              <a:gd name="T7" fmla="*/ 2147483647 h 2313"/>
              <a:gd name="T8" fmla="*/ 2147483647 w 2312"/>
              <a:gd name="T9" fmla="*/ 2147483647 h 2313"/>
              <a:gd name="T10" fmla="*/ 2147483647 w 2312"/>
              <a:gd name="T11" fmla="*/ 2147483647 h 2313"/>
              <a:gd name="T12" fmla="*/ 2147483647 w 2312"/>
              <a:gd name="T13" fmla="*/ 2147483647 h 2313"/>
              <a:gd name="T14" fmla="*/ 2147483647 w 2312"/>
              <a:gd name="T15" fmla="*/ 2147483647 h 2313"/>
              <a:gd name="T16" fmla="*/ 2147483647 w 2312"/>
              <a:gd name="T17" fmla="*/ 2147483647 h 2313"/>
              <a:gd name="T18" fmla="*/ 2147483647 w 2312"/>
              <a:gd name="T19" fmla="*/ 2147483647 h 2313"/>
              <a:gd name="T20" fmla="*/ 2147483647 w 2312"/>
              <a:gd name="T21" fmla="*/ 2147483647 h 2313"/>
              <a:gd name="T22" fmla="*/ 2147483647 w 2312"/>
              <a:gd name="T23" fmla="*/ 2147483647 h 2313"/>
              <a:gd name="T24" fmla="*/ 2147483647 w 2312"/>
              <a:gd name="T25" fmla="*/ 2147483647 h 2313"/>
              <a:gd name="T26" fmla="*/ 2147483647 w 2312"/>
              <a:gd name="T27" fmla="*/ 2147483647 h 2313"/>
              <a:gd name="T28" fmla="*/ 2147483647 w 2312"/>
              <a:gd name="T29" fmla="*/ 2147483647 h 2313"/>
              <a:gd name="T30" fmla="*/ 0 w 2312"/>
              <a:gd name="T31" fmla="*/ 2147483647 h 2313"/>
              <a:gd name="T32" fmla="*/ 2147483647 w 2312"/>
              <a:gd name="T33" fmla="*/ 2147483647 h 2313"/>
              <a:gd name="T34" fmla="*/ 2147483647 w 2312"/>
              <a:gd name="T35" fmla="*/ 2147483647 h 2313"/>
              <a:gd name="T36" fmla="*/ 2147483647 w 2312"/>
              <a:gd name="T37" fmla="*/ 2147483647 h 2313"/>
              <a:gd name="T38" fmla="*/ 2147483647 w 2312"/>
              <a:gd name="T39" fmla="*/ 2147483647 h 2313"/>
              <a:gd name="T40" fmla="*/ 2147483647 w 2312"/>
              <a:gd name="T41" fmla="*/ 2147483647 h 2313"/>
              <a:gd name="T42" fmla="*/ 2147483647 w 2312"/>
              <a:gd name="T43" fmla="*/ 2147483647 h 2313"/>
              <a:gd name="T44" fmla="*/ 2147483647 w 2312"/>
              <a:gd name="T45" fmla="*/ 2147483647 h 2313"/>
              <a:gd name="T46" fmla="*/ 2147483647 w 2312"/>
              <a:gd name="T47" fmla="*/ 2147483647 h 2313"/>
              <a:gd name="T48" fmla="*/ 2147483647 w 2312"/>
              <a:gd name="T49" fmla="*/ 2147483647 h 2313"/>
              <a:gd name="T50" fmla="*/ 2147483647 w 2312"/>
              <a:gd name="T51" fmla="*/ 2147483647 h 2313"/>
              <a:gd name="T52" fmla="*/ 2147483647 w 2312"/>
              <a:gd name="T53" fmla="*/ 2147483647 h 2313"/>
              <a:gd name="T54" fmla="*/ 2147483647 w 2312"/>
              <a:gd name="T55" fmla="*/ 2147483647 h 2313"/>
              <a:gd name="T56" fmla="*/ 2147483647 w 2312"/>
              <a:gd name="T57" fmla="*/ 2147483647 h 2313"/>
              <a:gd name="T58" fmla="*/ 2147483647 w 2312"/>
              <a:gd name="T59" fmla="*/ 2147483647 h 2313"/>
              <a:gd name="T60" fmla="*/ 2147483647 w 2312"/>
              <a:gd name="T61" fmla="*/ 2147483647 h 2313"/>
              <a:gd name="T62" fmla="*/ 2147483647 w 2312"/>
              <a:gd name="T63" fmla="*/ 2147483647 h 2313"/>
              <a:gd name="T64" fmla="*/ 2147483647 w 2312"/>
              <a:gd name="T65" fmla="*/ 2147483647 h 2313"/>
              <a:gd name="T66" fmla="*/ 2147483647 w 2312"/>
              <a:gd name="T67" fmla="*/ 2147483647 h 2313"/>
              <a:gd name="T68" fmla="*/ 2147483647 w 2312"/>
              <a:gd name="T69" fmla="*/ 2147483647 h 2313"/>
              <a:gd name="T70" fmla="*/ 2147483647 w 2312"/>
              <a:gd name="T71" fmla="*/ 2147483647 h 2313"/>
              <a:gd name="T72" fmla="*/ 2147483647 w 2312"/>
              <a:gd name="T73" fmla="*/ 2147483647 h 2313"/>
              <a:gd name="T74" fmla="*/ 2147483647 w 2312"/>
              <a:gd name="T75" fmla="*/ 2147483647 h 2313"/>
              <a:gd name="T76" fmla="*/ 2147483647 w 2312"/>
              <a:gd name="T77" fmla="*/ 2147483647 h 2313"/>
              <a:gd name="T78" fmla="*/ 2147483647 w 2312"/>
              <a:gd name="T79" fmla="*/ 2147483647 h 2313"/>
              <a:gd name="T80" fmla="*/ 2147483647 w 2312"/>
              <a:gd name="T81" fmla="*/ 2147483647 h 2313"/>
              <a:gd name="T82" fmla="*/ 2147483647 w 2312"/>
              <a:gd name="T83" fmla="*/ 2147483647 h 2313"/>
              <a:gd name="T84" fmla="*/ 2147483647 w 2312"/>
              <a:gd name="T85" fmla="*/ 2147483647 h 2313"/>
              <a:gd name="T86" fmla="*/ 2147483647 w 2312"/>
              <a:gd name="T87" fmla="*/ 2147483647 h 2313"/>
              <a:gd name="T88" fmla="*/ 2147483647 w 2312"/>
              <a:gd name="T89" fmla="*/ 2147483647 h 2313"/>
              <a:gd name="T90" fmla="*/ 2147483647 w 2312"/>
              <a:gd name="T91" fmla="*/ 2147483647 h 2313"/>
              <a:gd name="T92" fmla="*/ 2147483647 w 2312"/>
              <a:gd name="T93" fmla="*/ 2147483647 h 2313"/>
              <a:gd name="T94" fmla="*/ 2147483647 w 2312"/>
              <a:gd name="T95" fmla="*/ 2147483647 h 2313"/>
              <a:gd name="T96" fmla="*/ 2147483647 w 2312"/>
              <a:gd name="T97" fmla="*/ 2147483647 h 23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8"/>
          <p:cNvSpPr>
            <a:spLocks/>
          </p:cNvSpPr>
          <p:nvPr/>
        </p:nvSpPr>
        <p:spPr bwMode="hidden">
          <a:xfrm>
            <a:off x="5646738" y="487363"/>
            <a:ext cx="2928937" cy="2930525"/>
          </a:xfrm>
          <a:custGeom>
            <a:avLst/>
            <a:gdLst>
              <a:gd name="T0" fmla="*/ 2147483647 w 2312"/>
              <a:gd name="T1" fmla="*/ 2147483647 h 2313"/>
              <a:gd name="T2" fmla="*/ 2147483647 w 2312"/>
              <a:gd name="T3" fmla="*/ 2147483647 h 2313"/>
              <a:gd name="T4" fmla="*/ 2147483647 w 2312"/>
              <a:gd name="T5" fmla="*/ 0 h 2313"/>
              <a:gd name="T6" fmla="*/ 2147483647 w 2312"/>
              <a:gd name="T7" fmla="*/ 2147483647 h 2313"/>
              <a:gd name="T8" fmla="*/ 2147483647 w 2312"/>
              <a:gd name="T9" fmla="*/ 2147483647 h 2313"/>
              <a:gd name="T10" fmla="*/ 2147483647 w 2312"/>
              <a:gd name="T11" fmla="*/ 2147483647 h 2313"/>
              <a:gd name="T12" fmla="*/ 2147483647 w 2312"/>
              <a:gd name="T13" fmla="*/ 2147483647 h 2313"/>
              <a:gd name="T14" fmla="*/ 2147483647 w 2312"/>
              <a:gd name="T15" fmla="*/ 2147483647 h 2313"/>
              <a:gd name="T16" fmla="*/ 2147483647 w 2312"/>
              <a:gd name="T17" fmla="*/ 2147483647 h 2313"/>
              <a:gd name="T18" fmla="*/ 2147483647 w 2312"/>
              <a:gd name="T19" fmla="*/ 2147483647 h 2313"/>
              <a:gd name="T20" fmla="*/ 2147483647 w 2312"/>
              <a:gd name="T21" fmla="*/ 2147483647 h 2313"/>
              <a:gd name="T22" fmla="*/ 2147483647 w 2312"/>
              <a:gd name="T23" fmla="*/ 2147483647 h 2313"/>
              <a:gd name="T24" fmla="*/ 2147483647 w 2312"/>
              <a:gd name="T25" fmla="*/ 2147483647 h 2313"/>
              <a:gd name="T26" fmla="*/ 2147483647 w 2312"/>
              <a:gd name="T27" fmla="*/ 2147483647 h 2313"/>
              <a:gd name="T28" fmla="*/ 2147483647 w 2312"/>
              <a:gd name="T29" fmla="*/ 2147483647 h 2313"/>
              <a:gd name="T30" fmla="*/ 0 w 2312"/>
              <a:gd name="T31" fmla="*/ 2147483647 h 2313"/>
              <a:gd name="T32" fmla="*/ 2147483647 w 2312"/>
              <a:gd name="T33" fmla="*/ 2147483647 h 2313"/>
              <a:gd name="T34" fmla="*/ 2147483647 w 2312"/>
              <a:gd name="T35" fmla="*/ 2147483647 h 2313"/>
              <a:gd name="T36" fmla="*/ 2147483647 w 2312"/>
              <a:gd name="T37" fmla="*/ 2147483647 h 2313"/>
              <a:gd name="T38" fmla="*/ 2147483647 w 2312"/>
              <a:gd name="T39" fmla="*/ 2147483647 h 2313"/>
              <a:gd name="T40" fmla="*/ 2147483647 w 2312"/>
              <a:gd name="T41" fmla="*/ 2147483647 h 2313"/>
              <a:gd name="T42" fmla="*/ 2147483647 w 2312"/>
              <a:gd name="T43" fmla="*/ 2147483647 h 2313"/>
              <a:gd name="T44" fmla="*/ 2147483647 w 2312"/>
              <a:gd name="T45" fmla="*/ 2147483647 h 2313"/>
              <a:gd name="T46" fmla="*/ 2147483647 w 2312"/>
              <a:gd name="T47" fmla="*/ 2147483647 h 2313"/>
              <a:gd name="T48" fmla="*/ 2147483647 w 2312"/>
              <a:gd name="T49" fmla="*/ 2147483647 h 2313"/>
              <a:gd name="T50" fmla="*/ 2147483647 w 2312"/>
              <a:gd name="T51" fmla="*/ 2147483647 h 2313"/>
              <a:gd name="T52" fmla="*/ 2147483647 w 2312"/>
              <a:gd name="T53" fmla="*/ 2147483647 h 2313"/>
              <a:gd name="T54" fmla="*/ 2147483647 w 2312"/>
              <a:gd name="T55" fmla="*/ 2147483647 h 2313"/>
              <a:gd name="T56" fmla="*/ 2147483647 w 2312"/>
              <a:gd name="T57" fmla="*/ 2147483647 h 2313"/>
              <a:gd name="T58" fmla="*/ 2147483647 w 2312"/>
              <a:gd name="T59" fmla="*/ 2147483647 h 2313"/>
              <a:gd name="T60" fmla="*/ 2147483647 w 2312"/>
              <a:gd name="T61" fmla="*/ 2147483647 h 2313"/>
              <a:gd name="T62" fmla="*/ 2147483647 w 2312"/>
              <a:gd name="T63" fmla="*/ 2147483647 h 2313"/>
              <a:gd name="T64" fmla="*/ 2147483647 w 2312"/>
              <a:gd name="T65" fmla="*/ 2147483647 h 2313"/>
              <a:gd name="T66" fmla="*/ 2147483647 w 2312"/>
              <a:gd name="T67" fmla="*/ 2147483647 h 2313"/>
              <a:gd name="T68" fmla="*/ 2147483647 w 2312"/>
              <a:gd name="T69" fmla="*/ 2147483647 h 2313"/>
              <a:gd name="T70" fmla="*/ 2147483647 w 2312"/>
              <a:gd name="T71" fmla="*/ 2147483647 h 2313"/>
              <a:gd name="T72" fmla="*/ 2147483647 w 2312"/>
              <a:gd name="T73" fmla="*/ 2147483647 h 2313"/>
              <a:gd name="T74" fmla="*/ 2147483647 w 2312"/>
              <a:gd name="T75" fmla="*/ 2147483647 h 2313"/>
              <a:gd name="T76" fmla="*/ 2147483647 w 2312"/>
              <a:gd name="T77" fmla="*/ 2147483647 h 2313"/>
              <a:gd name="T78" fmla="*/ 2147483647 w 2312"/>
              <a:gd name="T79" fmla="*/ 2147483647 h 2313"/>
              <a:gd name="T80" fmla="*/ 2147483647 w 2312"/>
              <a:gd name="T81" fmla="*/ 2147483647 h 2313"/>
              <a:gd name="T82" fmla="*/ 2147483647 w 2312"/>
              <a:gd name="T83" fmla="*/ 2147483647 h 2313"/>
              <a:gd name="T84" fmla="*/ 2147483647 w 2312"/>
              <a:gd name="T85" fmla="*/ 2147483647 h 2313"/>
              <a:gd name="T86" fmla="*/ 2147483647 w 2312"/>
              <a:gd name="T87" fmla="*/ 2147483647 h 2313"/>
              <a:gd name="T88" fmla="*/ 2147483647 w 2312"/>
              <a:gd name="T89" fmla="*/ 2147483647 h 2313"/>
              <a:gd name="T90" fmla="*/ 2147483647 w 2312"/>
              <a:gd name="T91" fmla="*/ 2147483647 h 2313"/>
              <a:gd name="T92" fmla="*/ 2147483647 w 2312"/>
              <a:gd name="T93" fmla="*/ 2147483647 h 2313"/>
              <a:gd name="T94" fmla="*/ 2147483647 w 2312"/>
              <a:gd name="T95" fmla="*/ 2147483647 h 2313"/>
              <a:gd name="T96" fmla="*/ 2147483647 w 2312"/>
              <a:gd name="T97" fmla="*/ 2147483647 h 23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9"/>
          <p:cNvSpPr>
            <a:spLocks/>
          </p:cNvSpPr>
          <p:nvPr/>
        </p:nvSpPr>
        <p:spPr bwMode="hidden">
          <a:xfrm>
            <a:off x="7146925" y="2555875"/>
            <a:ext cx="2008188" cy="3997325"/>
          </a:xfrm>
          <a:custGeom>
            <a:avLst/>
            <a:gdLst>
              <a:gd name="T0" fmla="*/ 2147483647 w 1265"/>
              <a:gd name="T1" fmla="*/ 0 h 2518"/>
              <a:gd name="T2" fmla="*/ 2147483647 w 1265"/>
              <a:gd name="T3" fmla="*/ 2147483647 h 2518"/>
              <a:gd name="T4" fmla="*/ 2147483647 w 1265"/>
              <a:gd name="T5" fmla="*/ 2147483647 h 2518"/>
              <a:gd name="T6" fmla="*/ 2147483647 w 1265"/>
              <a:gd name="T7" fmla="*/ 2147483647 h 2518"/>
              <a:gd name="T8" fmla="*/ 2147483647 w 1265"/>
              <a:gd name="T9" fmla="*/ 2147483647 h 2518"/>
              <a:gd name="T10" fmla="*/ 2147483647 w 1265"/>
              <a:gd name="T11" fmla="*/ 2147483647 h 2518"/>
              <a:gd name="T12" fmla="*/ 2147483647 w 1265"/>
              <a:gd name="T13" fmla="*/ 2147483647 h 2518"/>
              <a:gd name="T14" fmla="*/ 2147483647 w 1265"/>
              <a:gd name="T15" fmla="*/ 2147483647 h 2518"/>
              <a:gd name="T16" fmla="*/ 2147483647 w 1265"/>
              <a:gd name="T17" fmla="*/ 2147483647 h 2518"/>
              <a:gd name="T18" fmla="*/ 2147483647 w 1265"/>
              <a:gd name="T19" fmla="*/ 2147483647 h 2518"/>
              <a:gd name="T20" fmla="*/ 2147483647 w 1265"/>
              <a:gd name="T21" fmla="*/ 2147483647 h 2518"/>
              <a:gd name="T22" fmla="*/ 2147483647 w 1265"/>
              <a:gd name="T23" fmla="*/ 2147483647 h 2518"/>
              <a:gd name="T24" fmla="*/ 2147483647 w 1265"/>
              <a:gd name="T25" fmla="*/ 2147483647 h 2518"/>
              <a:gd name="T26" fmla="*/ 0 w 1265"/>
              <a:gd name="T27" fmla="*/ 2147483647 h 2518"/>
              <a:gd name="T28" fmla="*/ 2147483647 w 1265"/>
              <a:gd name="T29" fmla="*/ 2147483647 h 2518"/>
              <a:gd name="T30" fmla="*/ 2147483647 w 1265"/>
              <a:gd name="T31" fmla="*/ 2147483647 h 2518"/>
              <a:gd name="T32" fmla="*/ 2147483647 w 1265"/>
              <a:gd name="T33" fmla="*/ 2147483647 h 2518"/>
              <a:gd name="T34" fmla="*/ 2147483647 w 1265"/>
              <a:gd name="T35" fmla="*/ 2147483647 h 2518"/>
              <a:gd name="T36" fmla="*/ 2147483647 w 1265"/>
              <a:gd name="T37" fmla="*/ 2147483647 h 2518"/>
              <a:gd name="T38" fmla="*/ 2147483647 w 1265"/>
              <a:gd name="T39" fmla="*/ 2147483647 h 2518"/>
              <a:gd name="T40" fmla="*/ 2147483647 w 1265"/>
              <a:gd name="T41" fmla="*/ 2147483647 h 2518"/>
              <a:gd name="T42" fmla="*/ 2147483647 w 1265"/>
              <a:gd name="T43" fmla="*/ 2147483647 h 2518"/>
              <a:gd name="T44" fmla="*/ 2147483647 w 1265"/>
              <a:gd name="T45" fmla="*/ 2147483647 h 2518"/>
              <a:gd name="T46" fmla="*/ 2147483647 w 1265"/>
              <a:gd name="T47" fmla="*/ 2147483647 h 2518"/>
              <a:gd name="T48" fmla="*/ 2147483647 w 1265"/>
              <a:gd name="T49" fmla="*/ 2147483647 h 2518"/>
              <a:gd name="T50" fmla="*/ 2147483647 w 1265"/>
              <a:gd name="T51" fmla="*/ 2147483647 h 2518"/>
              <a:gd name="T52" fmla="*/ 2147483647 w 1265"/>
              <a:gd name="T53" fmla="*/ 0 h 2518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10"/>
          <p:cNvSpPr>
            <a:spLocks/>
          </p:cNvSpPr>
          <p:nvPr/>
        </p:nvSpPr>
        <p:spPr bwMode="hidden">
          <a:xfrm rot="16200000">
            <a:off x="3977481" y="-853281"/>
            <a:ext cx="1722438" cy="3429000"/>
          </a:xfrm>
          <a:custGeom>
            <a:avLst/>
            <a:gdLst>
              <a:gd name="T0" fmla="*/ 2147483647 w 1265"/>
              <a:gd name="T1" fmla="*/ 0 h 2518"/>
              <a:gd name="T2" fmla="*/ 2147483647 w 1265"/>
              <a:gd name="T3" fmla="*/ 2147483647 h 2518"/>
              <a:gd name="T4" fmla="*/ 2147483647 w 1265"/>
              <a:gd name="T5" fmla="*/ 2147483647 h 2518"/>
              <a:gd name="T6" fmla="*/ 2147483647 w 1265"/>
              <a:gd name="T7" fmla="*/ 2147483647 h 2518"/>
              <a:gd name="T8" fmla="*/ 2147483647 w 1265"/>
              <a:gd name="T9" fmla="*/ 2147483647 h 2518"/>
              <a:gd name="T10" fmla="*/ 2147483647 w 1265"/>
              <a:gd name="T11" fmla="*/ 2147483647 h 2518"/>
              <a:gd name="T12" fmla="*/ 2147483647 w 1265"/>
              <a:gd name="T13" fmla="*/ 2147483647 h 2518"/>
              <a:gd name="T14" fmla="*/ 2147483647 w 1265"/>
              <a:gd name="T15" fmla="*/ 2147483647 h 2518"/>
              <a:gd name="T16" fmla="*/ 2147483647 w 1265"/>
              <a:gd name="T17" fmla="*/ 2147483647 h 2518"/>
              <a:gd name="T18" fmla="*/ 2147483647 w 1265"/>
              <a:gd name="T19" fmla="*/ 2147483647 h 2518"/>
              <a:gd name="T20" fmla="*/ 2147483647 w 1265"/>
              <a:gd name="T21" fmla="*/ 2147483647 h 2518"/>
              <a:gd name="T22" fmla="*/ 2147483647 w 1265"/>
              <a:gd name="T23" fmla="*/ 2147483647 h 2518"/>
              <a:gd name="T24" fmla="*/ 2147483647 w 1265"/>
              <a:gd name="T25" fmla="*/ 2147483647 h 2518"/>
              <a:gd name="T26" fmla="*/ 0 w 1265"/>
              <a:gd name="T27" fmla="*/ 2147483647 h 2518"/>
              <a:gd name="T28" fmla="*/ 2147483647 w 1265"/>
              <a:gd name="T29" fmla="*/ 2147483647 h 2518"/>
              <a:gd name="T30" fmla="*/ 2147483647 w 1265"/>
              <a:gd name="T31" fmla="*/ 2147483647 h 2518"/>
              <a:gd name="T32" fmla="*/ 2147483647 w 1265"/>
              <a:gd name="T33" fmla="*/ 2147483647 h 2518"/>
              <a:gd name="T34" fmla="*/ 2147483647 w 1265"/>
              <a:gd name="T35" fmla="*/ 2147483647 h 2518"/>
              <a:gd name="T36" fmla="*/ 2147483647 w 1265"/>
              <a:gd name="T37" fmla="*/ 2147483647 h 2518"/>
              <a:gd name="T38" fmla="*/ 2147483647 w 1265"/>
              <a:gd name="T39" fmla="*/ 2147483647 h 2518"/>
              <a:gd name="T40" fmla="*/ 2147483647 w 1265"/>
              <a:gd name="T41" fmla="*/ 2147483647 h 2518"/>
              <a:gd name="T42" fmla="*/ 2147483647 w 1265"/>
              <a:gd name="T43" fmla="*/ 2147483647 h 2518"/>
              <a:gd name="T44" fmla="*/ 2147483647 w 1265"/>
              <a:gd name="T45" fmla="*/ 2147483647 h 2518"/>
              <a:gd name="T46" fmla="*/ 2147483647 w 1265"/>
              <a:gd name="T47" fmla="*/ 2147483647 h 2518"/>
              <a:gd name="T48" fmla="*/ 2147483647 w 1265"/>
              <a:gd name="T49" fmla="*/ 2147483647 h 2518"/>
              <a:gd name="T50" fmla="*/ 2147483647 w 1265"/>
              <a:gd name="T51" fmla="*/ 2147483647 h 2518"/>
              <a:gd name="T52" fmla="*/ 2147483647 w 1265"/>
              <a:gd name="T53" fmla="*/ 0 h 2518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3" name="Picture 11" descr="Facban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invGray">
          <a:xfrm>
            <a:off x="3175" y="-3175"/>
            <a:ext cx="8032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1148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605F5-D065-456F-954C-18241DCE2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196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CA8C7-0D49-4BE6-BC2B-4CF48D45C3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03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3048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1B501-75D0-4DE1-AE09-6A81352DF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754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CAA0D-3FB2-43B5-AE6C-EE6C391168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331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3069F-6ED5-4A78-97CD-E2EFE0776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222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08839-16A3-49F4-AF52-E50FE197CE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64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3CF41-0BF2-4582-B141-6E05810D12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04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86A57-E00A-45D7-B21F-72B7E3EAF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39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641E-0D66-4C07-B94E-5CE680C034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36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48902-C69D-4C1C-ADA0-8176A2E21A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843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88DCE-1139-4A30-9ABD-6D7C67195B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67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1026"/>
          <p:cNvSpPr>
            <a:spLocks/>
          </p:cNvSpPr>
          <p:nvPr/>
        </p:nvSpPr>
        <p:spPr bwMode="hidden">
          <a:xfrm>
            <a:off x="-11113" y="1836738"/>
            <a:ext cx="2268538" cy="2709862"/>
          </a:xfrm>
          <a:custGeom>
            <a:avLst/>
            <a:gdLst>
              <a:gd name="T0" fmla="*/ 2147483647 w 1429"/>
              <a:gd name="T1" fmla="*/ 2147483647 h 1707"/>
              <a:gd name="T2" fmla="*/ 2147483647 w 1429"/>
              <a:gd name="T3" fmla="*/ 2147483647 h 1707"/>
              <a:gd name="T4" fmla="*/ 2147483647 w 1429"/>
              <a:gd name="T5" fmla="*/ 0 h 1707"/>
              <a:gd name="T6" fmla="*/ 2147483647 w 1429"/>
              <a:gd name="T7" fmla="*/ 2147483647 h 1707"/>
              <a:gd name="T8" fmla="*/ 2147483647 w 1429"/>
              <a:gd name="T9" fmla="*/ 2147483647 h 1707"/>
              <a:gd name="T10" fmla="*/ 2147483647 w 1429"/>
              <a:gd name="T11" fmla="*/ 2147483647 h 1707"/>
              <a:gd name="T12" fmla="*/ 2147483647 w 1429"/>
              <a:gd name="T13" fmla="*/ 2147483647 h 1707"/>
              <a:gd name="T14" fmla="*/ 2147483647 w 1429"/>
              <a:gd name="T15" fmla="*/ 2147483647 h 1707"/>
              <a:gd name="T16" fmla="*/ 2147483647 w 1429"/>
              <a:gd name="T17" fmla="*/ 2147483647 h 1707"/>
              <a:gd name="T18" fmla="*/ 2147483647 w 1429"/>
              <a:gd name="T19" fmla="*/ 2147483647 h 1707"/>
              <a:gd name="T20" fmla="*/ 0 w 1429"/>
              <a:gd name="T21" fmla="*/ 2147483647 h 1707"/>
              <a:gd name="T22" fmla="*/ 0 w 1429"/>
              <a:gd name="T23" fmla="*/ 2147483647 h 1707"/>
              <a:gd name="T24" fmla="*/ 2147483647 w 1429"/>
              <a:gd name="T25" fmla="*/ 2147483647 h 1707"/>
              <a:gd name="T26" fmla="*/ 2147483647 w 1429"/>
              <a:gd name="T27" fmla="*/ 2147483647 h 1707"/>
              <a:gd name="T28" fmla="*/ 2147483647 w 1429"/>
              <a:gd name="T29" fmla="*/ 2147483647 h 1707"/>
              <a:gd name="T30" fmla="*/ 2147483647 w 1429"/>
              <a:gd name="T31" fmla="*/ 2147483647 h 1707"/>
              <a:gd name="T32" fmla="*/ 2147483647 w 1429"/>
              <a:gd name="T33" fmla="*/ 2147483647 h 1707"/>
              <a:gd name="T34" fmla="*/ 2147483647 w 1429"/>
              <a:gd name="T35" fmla="*/ 2147483647 h 1707"/>
              <a:gd name="T36" fmla="*/ 2147483647 w 1429"/>
              <a:gd name="T37" fmla="*/ 2147483647 h 1707"/>
              <a:gd name="T38" fmla="*/ 2147483647 w 1429"/>
              <a:gd name="T39" fmla="*/ 2147483647 h 1707"/>
              <a:gd name="T40" fmla="*/ 2147483647 w 1429"/>
              <a:gd name="T41" fmla="*/ 2147483647 h 1707"/>
              <a:gd name="T42" fmla="*/ 2147483647 w 1429"/>
              <a:gd name="T43" fmla="*/ 2147483647 h 1707"/>
              <a:gd name="T44" fmla="*/ 2147483647 w 1429"/>
              <a:gd name="T45" fmla="*/ 2147483647 h 1707"/>
              <a:gd name="T46" fmla="*/ 2147483647 w 1429"/>
              <a:gd name="T47" fmla="*/ 2147483647 h 1707"/>
              <a:gd name="T48" fmla="*/ 2147483647 w 1429"/>
              <a:gd name="T49" fmla="*/ 2147483647 h 1707"/>
              <a:gd name="T50" fmla="*/ 2147483647 w 1429"/>
              <a:gd name="T51" fmla="*/ 2147483647 h 1707"/>
              <a:gd name="T52" fmla="*/ 2147483647 w 1429"/>
              <a:gd name="T53" fmla="*/ 2147483647 h 1707"/>
              <a:gd name="T54" fmla="*/ 2147483647 w 1429"/>
              <a:gd name="T55" fmla="*/ 2147483647 h 1707"/>
              <a:gd name="T56" fmla="*/ 2147483647 w 1429"/>
              <a:gd name="T57" fmla="*/ 2147483647 h 1707"/>
              <a:gd name="T58" fmla="*/ 2147483647 w 1429"/>
              <a:gd name="T59" fmla="*/ 2147483647 h 1707"/>
              <a:gd name="T60" fmla="*/ 2147483647 w 1429"/>
              <a:gd name="T61" fmla="*/ 2147483647 h 1707"/>
              <a:gd name="T62" fmla="*/ 2147483647 w 1429"/>
              <a:gd name="T63" fmla="*/ 2147483647 h 1707"/>
              <a:gd name="T64" fmla="*/ 2147483647 w 1429"/>
              <a:gd name="T65" fmla="*/ 2147483647 h 1707"/>
              <a:gd name="T66" fmla="*/ 2147483647 w 1429"/>
              <a:gd name="T67" fmla="*/ 2147483647 h 1707"/>
              <a:gd name="T68" fmla="*/ 2147483647 w 1429"/>
              <a:gd name="T69" fmla="*/ 2147483647 h 1707"/>
              <a:gd name="T70" fmla="*/ 2147483647 w 1429"/>
              <a:gd name="T71" fmla="*/ 2147483647 h 1707"/>
              <a:gd name="T72" fmla="*/ 2147483647 w 1429"/>
              <a:gd name="T73" fmla="*/ 2147483647 h 1707"/>
              <a:gd name="T74" fmla="*/ 2147483647 w 1429"/>
              <a:gd name="T75" fmla="*/ 2147483647 h 1707"/>
              <a:gd name="T76" fmla="*/ 2147483647 w 1429"/>
              <a:gd name="T77" fmla="*/ 2147483647 h 1707"/>
              <a:gd name="T78" fmla="*/ 2147483647 w 1429"/>
              <a:gd name="T79" fmla="*/ 2147483647 h 1707"/>
              <a:gd name="T80" fmla="*/ 2147483647 w 1429"/>
              <a:gd name="T81" fmla="*/ 2147483647 h 1707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Freeform 1027"/>
          <p:cNvSpPr>
            <a:spLocks/>
          </p:cNvSpPr>
          <p:nvPr/>
        </p:nvSpPr>
        <p:spPr bwMode="hidden">
          <a:xfrm>
            <a:off x="107950" y="15875"/>
            <a:ext cx="838200" cy="787400"/>
          </a:xfrm>
          <a:custGeom>
            <a:avLst/>
            <a:gdLst>
              <a:gd name="T0" fmla="*/ 2147483647 w 528"/>
              <a:gd name="T1" fmla="*/ 2147483647 h 496"/>
              <a:gd name="T2" fmla="*/ 2147483647 w 528"/>
              <a:gd name="T3" fmla="*/ 2147483647 h 496"/>
              <a:gd name="T4" fmla="*/ 2147483647 w 528"/>
              <a:gd name="T5" fmla="*/ 0 h 496"/>
              <a:gd name="T6" fmla="*/ 2147483647 w 528"/>
              <a:gd name="T7" fmla="*/ 0 h 496"/>
              <a:gd name="T8" fmla="*/ 2147483647 w 528"/>
              <a:gd name="T9" fmla="*/ 2147483647 h 496"/>
              <a:gd name="T10" fmla="*/ 2147483647 w 528"/>
              <a:gd name="T11" fmla="*/ 2147483647 h 496"/>
              <a:gd name="T12" fmla="*/ 2147483647 w 528"/>
              <a:gd name="T13" fmla="*/ 0 h 496"/>
              <a:gd name="T14" fmla="*/ 2147483647 w 528"/>
              <a:gd name="T15" fmla="*/ 2147483647 h 496"/>
              <a:gd name="T16" fmla="*/ 2147483647 w 528"/>
              <a:gd name="T17" fmla="*/ 2147483647 h 496"/>
              <a:gd name="T18" fmla="*/ 2147483647 w 528"/>
              <a:gd name="T19" fmla="*/ 2147483647 h 496"/>
              <a:gd name="T20" fmla="*/ 2147483647 w 528"/>
              <a:gd name="T21" fmla="*/ 2147483647 h 496"/>
              <a:gd name="T22" fmla="*/ 2147483647 w 528"/>
              <a:gd name="T23" fmla="*/ 2147483647 h 496"/>
              <a:gd name="T24" fmla="*/ 2147483647 w 528"/>
              <a:gd name="T25" fmla="*/ 2147483647 h 496"/>
              <a:gd name="T26" fmla="*/ 2147483647 w 528"/>
              <a:gd name="T27" fmla="*/ 2147483647 h 496"/>
              <a:gd name="T28" fmla="*/ 2147483647 w 528"/>
              <a:gd name="T29" fmla="*/ 2147483647 h 496"/>
              <a:gd name="T30" fmla="*/ 0 w 528"/>
              <a:gd name="T31" fmla="*/ 2147483647 h 496"/>
              <a:gd name="T32" fmla="*/ 2147483647 w 528"/>
              <a:gd name="T33" fmla="*/ 2147483647 h 496"/>
              <a:gd name="T34" fmla="*/ 2147483647 w 528"/>
              <a:gd name="T35" fmla="*/ 2147483647 h 496"/>
              <a:gd name="T36" fmla="*/ 2147483647 w 528"/>
              <a:gd name="T37" fmla="*/ 2147483647 h 496"/>
              <a:gd name="T38" fmla="*/ 2147483647 w 528"/>
              <a:gd name="T39" fmla="*/ 2147483647 h 496"/>
              <a:gd name="T40" fmla="*/ 2147483647 w 528"/>
              <a:gd name="T41" fmla="*/ 2147483647 h 496"/>
              <a:gd name="T42" fmla="*/ 2147483647 w 528"/>
              <a:gd name="T43" fmla="*/ 2147483647 h 496"/>
              <a:gd name="T44" fmla="*/ 2147483647 w 528"/>
              <a:gd name="T45" fmla="*/ 2147483647 h 496"/>
              <a:gd name="T46" fmla="*/ 2147483647 w 528"/>
              <a:gd name="T47" fmla="*/ 2147483647 h 496"/>
              <a:gd name="T48" fmla="*/ 2147483647 w 528"/>
              <a:gd name="T49" fmla="*/ 2147483647 h 496"/>
              <a:gd name="T50" fmla="*/ 2147483647 w 528"/>
              <a:gd name="T51" fmla="*/ 2147483647 h 496"/>
              <a:gd name="T52" fmla="*/ 2147483647 w 528"/>
              <a:gd name="T53" fmla="*/ 2147483647 h 496"/>
              <a:gd name="T54" fmla="*/ 2147483647 w 528"/>
              <a:gd name="T55" fmla="*/ 2147483647 h 496"/>
              <a:gd name="T56" fmla="*/ 2147483647 w 528"/>
              <a:gd name="T57" fmla="*/ 2147483647 h 496"/>
              <a:gd name="T58" fmla="*/ 2147483647 w 528"/>
              <a:gd name="T59" fmla="*/ 2147483647 h 496"/>
              <a:gd name="T60" fmla="*/ 2147483647 w 528"/>
              <a:gd name="T61" fmla="*/ 2147483647 h 496"/>
              <a:gd name="T62" fmla="*/ 2147483647 w 528"/>
              <a:gd name="T63" fmla="*/ 2147483647 h 496"/>
              <a:gd name="T64" fmla="*/ 2147483647 w 528"/>
              <a:gd name="T65" fmla="*/ 2147483647 h 496"/>
              <a:gd name="T66" fmla="*/ 2147483647 w 528"/>
              <a:gd name="T67" fmla="*/ 2147483647 h 496"/>
              <a:gd name="T68" fmla="*/ 2147483647 w 528"/>
              <a:gd name="T69" fmla="*/ 2147483647 h 496"/>
              <a:gd name="T70" fmla="*/ 2147483647 w 528"/>
              <a:gd name="T71" fmla="*/ 2147483647 h 496"/>
              <a:gd name="T72" fmla="*/ 2147483647 w 528"/>
              <a:gd name="T73" fmla="*/ 2147483647 h 496"/>
              <a:gd name="T74" fmla="*/ 2147483647 w 528"/>
              <a:gd name="T75" fmla="*/ 2147483647 h 496"/>
              <a:gd name="T76" fmla="*/ 2147483647 w 528"/>
              <a:gd name="T77" fmla="*/ 2147483647 h 496"/>
              <a:gd name="T78" fmla="*/ 2147483647 w 528"/>
              <a:gd name="T79" fmla="*/ 2147483647 h 496"/>
              <a:gd name="T80" fmla="*/ 2147483647 w 528"/>
              <a:gd name="T81" fmla="*/ 2147483647 h 496"/>
              <a:gd name="T82" fmla="*/ 2147483647 w 528"/>
              <a:gd name="T83" fmla="*/ 2147483647 h 496"/>
              <a:gd name="T84" fmla="*/ 2147483647 w 528"/>
              <a:gd name="T85" fmla="*/ 2147483647 h 496"/>
              <a:gd name="T86" fmla="*/ 2147483647 w 528"/>
              <a:gd name="T87" fmla="*/ 2147483647 h 496"/>
              <a:gd name="T88" fmla="*/ 2147483647 w 528"/>
              <a:gd name="T89" fmla="*/ 2147483647 h 496"/>
              <a:gd name="T90" fmla="*/ 2147483647 w 528"/>
              <a:gd name="T91" fmla="*/ 2147483647 h 496"/>
              <a:gd name="T92" fmla="*/ 2147483647 w 528"/>
              <a:gd name="T93" fmla="*/ 2147483647 h 496"/>
              <a:gd name="T94" fmla="*/ 2147483647 w 528"/>
              <a:gd name="T95" fmla="*/ 0 h 496"/>
              <a:gd name="T96" fmla="*/ 2147483647 w 528"/>
              <a:gd name="T97" fmla="*/ 2147483647 h 49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Freeform 1028"/>
          <p:cNvSpPr>
            <a:spLocks/>
          </p:cNvSpPr>
          <p:nvPr/>
        </p:nvSpPr>
        <p:spPr bwMode="hidden">
          <a:xfrm>
            <a:off x="1192213" y="354013"/>
            <a:ext cx="2266950" cy="2270125"/>
          </a:xfrm>
          <a:custGeom>
            <a:avLst/>
            <a:gdLst>
              <a:gd name="T0" fmla="*/ 2147483647 w 2312"/>
              <a:gd name="T1" fmla="*/ 2147483647 h 2313"/>
              <a:gd name="T2" fmla="*/ 2147483647 w 2312"/>
              <a:gd name="T3" fmla="*/ 2147483647 h 2313"/>
              <a:gd name="T4" fmla="*/ 2147483647 w 2312"/>
              <a:gd name="T5" fmla="*/ 0 h 2313"/>
              <a:gd name="T6" fmla="*/ 2147483647 w 2312"/>
              <a:gd name="T7" fmla="*/ 2147483647 h 2313"/>
              <a:gd name="T8" fmla="*/ 2147483647 w 2312"/>
              <a:gd name="T9" fmla="*/ 2147483647 h 2313"/>
              <a:gd name="T10" fmla="*/ 2147483647 w 2312"/>
              <a:gd name="T11" fmla="*/ 2147483647 h 2313"/>
              <a:gd name="T12" fmla="*/ 2147483647 w 2312"/>
              <a:gd name="T13" fmla="*/ 2147483647 h 2313"/>
              <a:gd name="T14" fmla="*/ 2147483647 w 2312"/>
              <a:gd name="T15" fmla="*/ 2147483647 h 2313"/>
              <a:gd name="T16" fmla="*/ 2147483647 w 2312"/>
              <a:gd name="T17" fmla="*/ 2147483647 h 2313"/>
              <a:gd name="T18" fmla="*/ 2147483647 w 2312"/>
              <a:gd name="T19" fmla="*/ 2147483647 h 2313"/>
              <a:gd name="T20" fmla="*/ 2147483647 w 2312"/>
              <a:gd name="T21" fmla="*/ 2147483647 h 2313"/>
              <a:gd name="T22" fmla="*/ 2147483647 w 2312"/>
              <a:gd name="T23" fmla="*/ 2147483647 h 2313"/>
              <a:gd name="T24" fmla="*/ 2147483647 w 2312"/>
              <a:gd name="T25" fmla="*/ 2147483647 h 2313"/>
              <a:gd name="T26" fmla="*/ 2147483647 w 2312"/>
              <a:gd name="T27" fmla="*/ 2147483647 h 2313"/>
              <a:gd name="T28" fmla="*/ 2147483647 w 2312"/>
              <a:gd name="T29" fmla="*/ 2147483647 h 2313"/>
              <a:gd name="T30" fmla="*/ 0 w 2312"/>
              <a:gd name="T31" fmla="*/ 2147483647 h 2313"/>
              <a:gd name="T32" fmla="*/ 2147483647 w 2312"/>
              <a:gd name="T33" fmla="*/ 2147483647 h 2313"/>
              <a:gd name="T34" fmla="*/ 2147483647 w 2312"/>
              <a:gd name="T35" fmla="*/ 2147483647 h 2313"/>
              <a:gd name="T36" fmla="*/ 2147483647 w 2312"/>
              <a:gd name="T37" fmla="*/ 2147483647 h 2313"/>
              <a:gd name="T38" fmla="*/ 2147483647 w 2312"/>
              <a:gd name="T39" fmla="*/ 2147483647 h 2313"/>
              <a:gd name="T40" fmla="*/ 2147483647 w 2312"/>
              <a:gd name="T41" fmla="*/ 2147483647 h 2313"/>
              <a:gd name="T42" fmla="*/ 2147483647 w 2312"/>
              <a:gd name="T43" fmla="*/ 2147483647 h 2313"/>
              <a:gd name="T44" fmla="*/ 2147483647 w 2312"/>
              <a:gd name="T45" fmla="*/ 2147483647 h 2313"/>
              <a:gd name="T46" fmla="*/ 2147483647 w 2312"/>
              <a:gd name="T47" fmla="*/ 2147483647 h 2313"/>
              <a:gd name="T48" fmla="*/ 2147483647 w 2312"/>
              <a:gd name="T49" fmla="*/ 2147483647 h 2313"/>
              <a:gd name="T50" fmla="*/ 2147483647 w 2312"/>
              <a:gd name="T51" fmla="*/ 2147483647 h 2313"/>
              <a:gd name="T52" fmla="*/ 2147483647 w 2312"/>
              <a:gd name="T53" fmla="*/ 2147483647 h 2313"/>
              <a:gd name="T54" fmla="*/ 2147483647 w 2312"/>
              <a:gd name="T55" fmla="*/ 2147483647 h 2313"/>
              <a:gd name="T56" fmla="*/ 2147483647 w 2312"/>
              <a:gd name="T57" fmla="*/ 2147483647 h 2313"/>
              <a:gd name="T58" fmla="*/ 2147483647 w 2312"/>
              <a:gd name="T59" fmla="*/ 2147483647 h 2313"/>
              <a:gd name="T60" fmla="*/ 2147483647 w 2312"/>
              <a:gd name="T61" fmla="*/ 2147483647 h 2313"/>
              <a:gd name="T62" fmla="*/ 2147483647 w 2312"/>
              <a:gd name="T63" fmla="*/ 2147483647 h 2313"/>
              <a:gd name="T64" fmla="*/ 2147483647 w 2312"/>
              <a:gd name="T65" fmla="*/ 2147483647 h 2313"/>
              <a:gd name="T66" fmla="*/ 2147483647 w 2312"/>
              <a:gd name="T67" fmla="*/ 2147483647 h 2313"/>
              <a:gd name="T68" fmla="*/ 2147483647 w 2312"/>
              <a:gd name="T69" fmla="*/ 2147483647 h 2313"/>
              <a:gd name="T70" fmla="*/ 2147483647 w 2312"/>
              <a:gd name="T71" fmla="*/ 2147483647 h 2313"/>
              <a:gd name="T72" fmla="*/ 2147483647 w 2312"/>
              <a:gd name="T73" fmla="*/ 2147483647 h 2313"/>
              <a:gd name="T74" fmla="*/ 2147483647 w 2312"/>
              <a:gd name="T75" fmla="*/ 2147483647 h 2313"/>
              <a:gd name="T76" fmla="*/ 2147483647 w 2312"/>
              <a:gd name="T77" fmla="*/ 2147483647 h 2313"/>
              <a:gd name="T78" fmla="*/ 2147483647 w 2312"/>
              <a:gd name="T79" fmla="*/ 2147483647 h 2313"/>
              <a:gd name="T80" fmla="*/ 2147483647 w 2312"/>
              <a:gd name="T81" fmla="*/ 2147483647 h 2313"/>
              <a:gd name="T82" fmla="*/ 2147483647 w 2312"/>
              <a:gd name="T83" fmla="*/ 2147483647 h 2313"/>
              <a:gd name="T84" fmla="*/ 2147483647 w 2312"/>
              <a:gd name="T85" fmla="*/ 2147483647 h 2313"/>
              <a:gd name="T86" fmla="*/ 2147483647 w 2312"/>
              <a:gd name="T87" fmla="*/ 2147483647 h 2313"/>
              <a:gd name="T88" fmla="*/ 2147483647 w 2312"/>
              <a:gd name="T89" fmla="*/ 2147483647 h 2313"/>
              <a:gd name="T90" fmla="*/ 2147483647 w 2312"/>
              <a:gd name="T91" fmla="*/ 2147483647 h 2313"/>
              <a:gd name="T92" fmla="*/ 2147483647 w 2312"/>
              <a:gd name="T93" fmla="*/ 2147483647 h 2313"/>
              <a:gd name="T94" fmla="*/ 2147483647 w 2312"/>
              <a:gd name="T95" fmla="*/ 2147483647 h 2313"/>
              <a:gd name="T96" fmla="*/ 2147483647 w 2312"/>
              <a:gd name="T97" fmla="*/ 2147483647 h 23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Freeform 1029"/>
          <p:cNvSpPr>
            <a:spLocks/>
          </p:cNvSpPr>
          <p:nvPr/>
        </p:nvSpPr>
        <p:spPr bwMode="hidden">
          <a:xfrm>
            <a:off x="2532063" y="1270000"/>
            <a:ext cx="3670300" cy="3671888"/>
          </a:xfrm>
          <a:custGeom>
            <a:avLst/>
            <a:gdLst>
              <a:gd name="T0" fmla="*/ 2147483647 w 2312"/>
              <a:gd name="T1" fmla="*/ 2147483647 h 2313"/>
              <a:gd name="T2" fmla="*/ 2147483647 w 2312"/>
              <a:gd name="T3" fmla="*/ 2147483647 h 2313"/>
              <a:gd name="T4" fmla="*/ 2147483647 w 2312"/>
              <a:gd name="T5" fmla="*/ 0 h 2313"/>
              <a:gd name="T6" fmla="*/ 2147483647 w 2312"/>
              <a:gd name="T7" fmla="*/ 2147483647 h 2313"/>
              <a:gd name="T8" fmla="*/ 2147483647 w 2312"/>
              <a:gd name="T9" fmla="*/ 2147483647 h 2313"/>
              <a:gd name="T10" fmla="*/ 2147483647 w 2312"/>
              <a:gd name="T11" fmla="*/ 2147483647 h 2313"/>
              <a:gd name="T12" fmla="*/ 2147483647 w 2312"/>
              <a:gd name="T13" fmla="*/ 2147483647 h 2313"/>
              <a:gd name="T14" fmla="*/ 2147483647 w 2312"/>
              <a:gd name="T15" fmla="*/ 2147483647 h 2313"/>
              <a:gd name="T16" fmla="*/ 2147483647 w 2312"/>
              <a:gd name="T17" fmla="*/ 2147483647 h 2313"/>
              <a:gd name="T18" fmla="*/ 2147483647 w 2312"/>
              <a:gd name="T19" fmla="*/ 2147483647 h 2313"/>
              <a:gd name="T20" fmla="*/ 2147483647 w 2312"/>
              <a:gd name="T21" fmla="*/ 2147483647 h 2313"/>
              <a:gd name="T22" fmla="*/ 2147483647 w 2312"/>
              <a:gd name="T23" fmla="*/ 2147483647 h 2313"/>
              <a:gd name="T24" fmla="*/ 2147483647 w 2312"/>
              <a:gd name="T25" fmla="*/ 2147483647 h 2313"/>
              <a:gd name="T26" fmla="*/ 2147483647 w 2312"/>
              <a:gd name="T27" fmla="*/ 2147483647 h 2313"/>
              <a:gd name="T28" fmla="*/ 2147483647 w 2312"/>
              <a:gd name="T29" fmla="*/ 2147483647 h 2313"/>
              <a:gd name="T30" fmla="*/ 0 w 2312"/>
              <a:gd name="T31" fmla="*/ 2147483647 h 2313"/>
              <a:gd name="T32" fmla="*/ 2147483647 w 2312"/>
              <a:gd name="T33" fmla="*/ 2147483647 h 2313"/>
              <a:gd name="T34" fmla="*/ 2147483647 w 2312"/>
              <a:gd name="T35" fmla="*/ 2147483647 h 2313"/>
              <a:gd name="T36" fmla="*/ 2147483647 w 2312"/>
              <a:gd name="T37" fmla="*/ 2147483647 h 2313"/>
              <a:gd name="T38" fmla="*/ 2147483647 w 2312"/>
              <a:gd name="T39" fmla="*/ 2147483647 h 2313"/>
              <a:gd name="T40" fmla="*/ 2147483647 w 2312"/>
              <a:gd name="T41" fmla="*/ 2147483647 h 2313"/>
              <a:gd name="T42" fmla="*/ 2147483647 w 2312"/>
              <a:gd name="T43" fmla="*/ 2147483647 h 2313"/>
              <a:gd name="T44" fmla="*/ 2147483647 w 2312"/>
              <a:gd name="T45" fmla="*/ 2147483647 h 2313"/>
              <a:gd name="T46" fmla="*/ 2147483647 w 2312"/>
              <a:gd name="T47" fmla="*/ 2147483647 h 2313"/>
              <a:gd name="T48" fmla="*/ 2147483647 w 2312"/>
              <a:gd name="T49" fmla="*/ 2147483647 h 2313"/>
              <a:gd name="T50" fmla="*/ 2147483647 w 2312"/>
              <a:gd name="T51" fmla="*/ 2147483647 h 2313"/>
              <a:gd name="T52" fmla="*/ 2147483647 w 2312"/>
              <a:gd name="T53" fmla="*/ 2147483647 h 2313"/>
              <a:gd name="T54" fmla="*/ 2147483647 w 2312"/>
              <a:gd name="T55" fmla="*/ 2147483647 h 2313"/>
              <a:gd name="T56" fmla="*/ 2147483647 w 2312"/>
              <a:gd name="T57" fmla="*/ 2147483647 h 2313"/>
              <a:gd name="T58" fmla="*/ 2147483647 w 2312"/>
              <a:gd name="T59" fmla="*/ 2147483647 h 2313"/>
              <a:gd name="T60" fmla="*/ 2147483647 w 2312"/>
              <a:gd name="T61" fmla="*/ 2147483647 h 2313"/>
              <a:gd name="T62" fmla="*/ 2147483647 w 2312"/>
              <a:gd name="T63" fmla="*/ 2147483647 h 2313"/>
              <a:gd name="T64" fmla="*/ 2147483647 w 2312"/>
              <a:gd name="T65" fmla="*/ 2147483647 h 2313"/>
              <a:gd name="T66" fmla="*/ 2147483647 w 2312"/>
              <a:gd name="T67" fmla="*/ 2147483647 h 2313"/>
              <a:gd name="T68" fmla="*/ 2147483647 w 2312"/>
              <a:gd name="T69" fmla="*/ 2147483647 h 2313"/>
              <a:gd name="T70" fmla="*/ 2147483647 w 2312"/>
              <a:gd name="T71" fmla="*/ 2147483647 h 2313"/>
              <a:gd name="T72" fmla="*/ 2147483647 w 2312"/>
              <a:gd name="T73" fmla="*/ 2147483647 h 2313"/>
              <a:gd name="T74" fmla="*/ 2147483647 w 2312"/>
              <a:gd name="T75" fmla="*/ 2147483647 h 2313"/>
              <a:gd name="T76" fmla="*/ 2147483647 w 2312"/>
              <a:gd name="T77" fmla="*/ 2147483647 h 2313"/>
              <a:gd name="T78" fmla="*/ 2147483647 w 2312"/>
              <a:gd name="T79" fmla="*/ 2147483647 h 2313"/>
              <a:gd name="T80" fmla="*/ 2147483647 w 2312"/>
              <a:gd name="T81" fmla="*/ 2147483647 h 2313"/>
              <a:gd name="T82" fmla="*/ 2147483647 w 2312"/>
              <a:gd name="T83" fmla="*/ 2147483647 h 2313"/>
              <a:gd name="T84" fmla="*/ 2147483647 w 2312"/>
              <a:gd name="T85" fmla="*/ 2147483647 h 2313"/>
              <a:gd name="T86" fmla="*/ 2147483647 w 2312"/>
              <a:gd name="T87" fmla="*/ 2147483647 h 2313"/>
              <a:gd name="T88" fmla="*/ 2147483647 w 2312"/>
              <a:gd name="T89" fmla="*/ 2147483647 h 2313"/>
              <a:gd name="T90" fmla="*/ 2147483647 w 2312"/>
              <a:gd name="T91" fmla="*/ 2147483647 h 2313"/>
              <a:gd name="T92" fmla="*/ 2147483647 w 2312"/>
              <a:gd name="T93" fmla="*/ 2147483647 h 2313"/>
              <a:gd name="T94" fmla="*/ 2147483647 w 2312"/>
              <a:gd name="T95" fmla="*/ 2147483647 h 2313"/>
              <a:gd name="T96" fmla="*/ 2147483647 w 2312"/>
              <a:gd name="T97" fmla="*/ 2147483647 h 23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Freeform 1030"/>
          <p:cNvSpPr>
            <a:spLocks/>
          </p:cNvSpPr>
          <p:nvPr/>
        </p:nvSpPr>
        <p:spPr bwMode="hidden">
          <a:xfrm>
            <a:off x="3175" y="4797425"/>
            <a:ext cx="3417888" cy="2097088"/>
          </a:xfrm>
          <a:custGeom>
            <a:avLst/>
            <a:gdLst>
              <a:gd name="T0" fmla="*/ 2147483647 w 2153"/>
              <a:gd name="T1" fmla="*/ 2147483647 h 1321"/>
              <a:gd name="T2" fmla="*/ 2147483647 w 2153"/>
              <a:gd name="T3" fmla="*/ 2147483647 h 1321"/>
              <a:gd name="T4" fmla="*/ 2147483647 w 2153"/>
              <a:gd name="T5" fmla="*/ 0 h 1321"/>
              <a:gd name="T6" fmla="*/ 2147483647 w 2153"/>
              <a:gd name="T7" fmla="*/ 2147483647 h 1321"/>
              <a:gd name="T8" fmla="*/ 2147483647 w 2153"/>
              <a:gd name="T9" fmla="*/ 2147483647 h 1321"/>
              <a:gd name="T10" fmla="*/ 2147483647 w 2153"/>
              <a:gd name="T11" fmla="*/ 2147483647 h 1321"/>
              <a:gd name="T12" fmla="*/ 2147483647 w 2153"/>
              <a:gd name="T13" fmla="*/ 2147483647 h 1321"/>
              <a:gd name="T14" fmla="*/ 2147483647 w 2153"/>
              <a:gd name="T15" fmla="*/ 2147483647 h 1321"/>
              <a:gd name="T16" fmla="*/ 2147483647 w 2153"/>
              <a:gd name="T17" fmla="*/ 2147483647 h 1321"/>
              <a:gd name="T18" fmla="*/ 2147483647 w 2153"/>
              <a:gd name="T19" fmla="*/ 2147483647 h 1321"/>
              <a:gd name="T20" fmla="*/ 2147483647 w 2153"/>
              <a:gd name="T21" fmla="*/ 2147483647 h 1321"/>
              <a:gd name="T22" fmla="*/ 2147483647 w 2153"/>
              <a:gd name="T23" fmla="*/ 2147483647 h 1321"/>
              <a:gd name="T24" fmla="*/ 2147483647 w 2153"/>
              <a:gd name="T25" fmla="*/ 2147483647 h 1321"/>
              <a:gd name="T26" fmla="*/ 2147483647 w 2153"/>
              <a:gd name="T27" fmla="*/ 2147483647 h 1321"/>
              <a:gd name="T28" fmla="*/ 2147483647 w 2153"/>
              <a:gd name="T29" fmla="*/ 2147483647 h 1321"/>
              <a:gd name="T30" fmla="*/ 0 w 2153"/>
              <a:gd name="T31" fmla="*/ 2147483647 h 1321"/>
              <a:gd name="T32" fmla="*/ 2147483647 w 2153"/>
              <a:gd name="T33" fmla="*/ 2147483647 h 1321"/>
              <a:gd name="T34" fmla="*/ 2147483647 w 2153"/>
              <a:gd name="T35" fmla="*/ 2147483647 h 1321"/>
              <a:gd name="T36" fmla="*/ 2147483647 w 2153"/>
              <a:gd name="T37" fmla="*/ 2147483647 h 1321"/>
              <a:gd name="T38" fmla="*/ 2147483647 w 2153"/>
              <a:gd name="T39" fmla="*/ 2147483647 h 1321"/>
              <a:gd name="T40" fmla="*/ 2147483647 w 2153"/>
              <a:gd name="T41" fmla="*/ 2147483647 h 1321"/>
              <a:gd name="T42" fmla="*/ 2147483647 w 2153"/>
              <a:gd name="T43" fmla="*/ 2147483647 h 1321"/>
              <a:gd name="T44" fmla="*/ 2147483647 w 2153"/>
              <a:gd name="T45" fmla="*/ 2147483647 h 1321"/>
              <a:gd name="T46" fmla="*/ 2147483647 w 2153"/>
              <a:gd name="T47" fmla="*/ 2147483647 h 1321"/>
              <a:gd name="T48" fmla="*/ 2147483647 w 2153"/>
              <a:gd name="T49" fmla="*/ 2147483647 h 1321"/>
              <a:gd name="T50" fmla="*/ 2147483647 w 2153"/>
              <a:gd name="T51" fmla="*/ 2147483647 h 1321"/>
              <a:gd name="T52" fmla="*/ 2147483647 w 2153"/>
              <a:gd name="T53" fmla="*/ 2147483647 h 1321"/>
              <a:gd name="T54" fmla="*/ 2147483647 w 2153"/>
              <a:gd name="T55" fmla="*/ 2147483647 h 1321"/>
              <a:gd name="T56" fmla="*/ 2147483647 w 2153"/>
              <a:gd name="T57" fmla="*/ 2147483647 h 1321"/>
              <a:gd name="T58" fmla="*/ 2147483647 w 2153"/>
              <a:gd name="T59" fmla="*/ 2147483647 h 1321"/>
              <a:gd name="T60" fmla="*/ 2147483647 w 2153"/>
              <a:gd name="T61" fmla="*/ 2147483647 h 1321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153" h="1321">
                <a:moveTo>
                  <a:pt x="1368" y="358"/>
                </a:moveTo>
                <a:lnTo>
                  <a:pt x="1197" y="318"/>
                </a:lnTo>
                <a:lnTo>
                  <a:pt x="1173" y="0"/>
                </a:lnTo>
                <a:lnTo>
                  <a:pt x="964" y="16"/>
                </a:lnTo>
                <a:lnTo>
                  <a:pt x="948" y="318"/>
                </a:lnTo>
                <a:lnTo>
                  <a:pt x="808" y="366"/>
                </a:lnTo>
                <a:lnTo>
                  <a:pt x="606" y="109"/>
                </a:lnTo>
                <a:lnTo>
                  <a:pt x="467" y="187"/>
                </a:lnTo>
                <a:lnTo>
                  <a:pt x="599" y="474"/>
                </a:lnTo>
                <a:lnTo>
                  <a:pt x="506" y="568"/>
                </a:lnTo>
                <a:lnTo>
                  <a:pt x="202" y="459"/>
                </a:lnTo>
                <a:lnTo>
                  <a:pt x="132" y="576"/>
                </a:lnTo>
                <a:lnTo>
                  <a:pt x="365" y="778"/>
                </a:lnTo>
                <a:lnTo>
                  <a:pt x="327" y="933"/>
                </a:lnTo>
                <a:lnTo>
                  <a:pt x="7" y="956"/>
                </a:lnTo>
                <a:lnTo>
                  <a:pt x="0" y="1128"/>
                </a:lnTo>
                <a:lnTo>
                  <a:pt x="327" y="1174"/>
                </a:lnTo>
                <a:lnTo>
                  <a:pt x="358" y="1321"/>
                </a:lnTo>
                <a:lnTo>
                  <a:pt x="1804" y="1321"/>
                </a:lnTo>
                <a:lnTo>
                  <a:pt x="1835" y="1158"/>
                </a:lnTo>
                <a:lnTo>
                  <a:pt x="2153" y="1128"/>
                </a:lnTo>
                <a:lnTo>
                  <a:pt x="2146" y="964"/>
                </a:lnTo>
                <a:lnTo>
                  <a:pt x="1827" y="917"/>
                </a:lnTo>
                <a:lnTo>
                  <a:pt x="1795" y="793"/>
                </a:lnTo>
                <a:lnTo>
                  <a:pt x="2052" y="615"/>
                </a:lnTo>
                <a:lnTo>
                  <a:pt x="1967" y="467"/>
                </a:lnTo>
                <a:lnTo>
                  <a:pt x="1679" y="583"/>
                </a:lnTo>
                <a:lnTo>
                  <a:pt x="1586" y="490"/>
                </a:lnTo>
                <a:lnTo>
                  <a:pt x="1733" y="218"/>
                </a:lnTo>
                <a:lnTo>
                  <a:pt x="1593" y="132"/>
                </a:lnTo>
                <a:lnTo>
                  <a:pt x="1368" y="358"/>
                </a:lnTo>
                <a:close/>
              </a:path>
            </a:pathLst>
          </a:cu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Freeform 1031"/>
          <p:cNvSpPr>
            <a:spLocks/>
          </p:cNvSpPr>
          <p:nvPr/>
        </p:nvSpPr>
        <p:spPr bwMode="hidden">
          <a:xfrm>
            <a:off x="4494213" y="4425950"/>
            <a:ext cx="2263775" cy="2263775"/>
          </a:xfrm>
          <a:custGeom>
            <a:avLst/>
            <a:gdLst>
              <a:gd name="T0" fmla="*/ 2147483647 w 2312"/>
              <a:gd name="T1" fmla="*/ 2147483647 h 2313"/>
              <a:gd name="T2" fmla="*/ 2147483647 w 2312"/>
              <a:gd name="T3" fmla="*/ 2147483647 h 2313"/>
              <a:gd name="T4" fmla="*/ 2147483647 w 2312"/>
              <a:gd name="T5" fmla="*/ 0 h 2313"/>
              <a:gd name="T6" fmla="*/ 2147483647 w 2312"/>
              <a:gd name="T7" fmla="*/ 2147483647 h 2313"/>
              <a:gd name="T8" fmla="*/ 2147483647 w 2312"/>
              <a:gd name="T9" fmla="*/ 2147483647 h 2313"/>
              <a:gd name="T10" fmla="*/ 2147483647 w 2312"/>
              <a:gd name="T11" fmla="*/ 2147483647 h 2313"/>
              <a:gd name="T12" fmla="*/ 2147483647 w 2312"/>
              <a:gd name="T13" fmla="*/ 2147483647 h 2313"/>
              <a:gd name="T14" fmla="*/ 2147483647 w 2312"/>
              <a:gd name="T15" fmla="*/ 2147483647 h 2313"/>
              <a:gd name="T16" fmla="*/ 2147483647 w 2312"/>
              <a:gd name="T17" fmla="*/ 2147483647 h 2313"/>
              <a:gd name="T18" fmla="*/ 2147483647 w 2312"/>
              <a:gd name="T19" fmla="*/ 2147483647 h 2313"/>
              <a:gd name="T20" fmla="*/ 2147483647 w 2312"/>
              <a:gd name="T21" fmla="*/ 2147483647 h 2313"/>
              <a:gd name="T22" fmla="*/ 2147483647 w 2312"/>
              <a:gd name="T23" fmla="*/ 2147483647 h 2313"/>
              <a:gd name="T24" fmla="*/ 2147483647 w 2312"/>
              <a:gd name="T25" fmla="*/ 2147483647 h 2313"/>
              <a:gd name="T26" fmla="*/ 2147483647 w 2312"/>
              <a:gd name="T27" fmla="*/ 2147483647 h 2313"/>
              <a:gd name="T28" fmla="*/ 2147483647 w 2312"/>
              <a:gd name="T29" fmla="*/ 2147483647 h 2313"/>
              <a:gd name="T30" fmla="*/ 0 w 2312"/>
              <a:gd name="T31" fmla="*/ 2147483647 h 2313"/>
              <a:gd name="T32" fmla="*/ 2147483647 w 2312"/>
              <a:gd name="T33" fmla="*/ 2147483647 h 2313"/>
              <a:gd name="T34" fmla="*/ 2147483647 w 2312"/>
              <a:gd name="T35" fmla="*/ 2147483647 h 2313"/>
              <a:gd name="T36" fmla="*/ 2147483647 w 2312"/>
              <a:gd name="T37" fmla="*/ 2147483647 h 2313"/>
              <a:gd name="T38" fmla="*/ 2147483647 w 2312"/>
              <a:gd name="T39" fmla="*/ 2147483647 h 2313"/>
              <a:gd name="T40" fmla="*/ 2147483647 w 2312"/>
              <a:gd name="T41" fmla="*/ 2147483647 h 2313"/>
              <a:gd name="T42" fmla="*/ 2147483647 w 2312"/>
              <a:gd name="T43" fmla="*/ 2147483647 h 2313"/>
              <a:gd name="T44" fmla="*/ 2147483647 w 2312"/>
              <a:gd name="T45" fmla="*/ 2147483647 h 2313"/>
              <a:gd name="T46" fmla="*/ 2147483647 w 2312"/>
              <a:gd name="T47" fmla="*/ 2147483647 h 2313"/>
              <a:gd name="T48" fmla="*/ 2147483647 w 2312"/>
              <a:gd name="T49" fmla="*/ 2147483647 h 2313"/>
              <a:gd name="T50" fmla="*/ 2147483647 w 2312"/>
              <a:gd name="T51" fmla="*/ 2147483647 h 2313"/>
              <a:gd name="T52" fmla="*/ 2147483647 w 2312"/>
              <a:gd name="T53" fmla="*/ 2147483647 h 2313"/>
              <a:gd name="T54" fmla="*/ 2147483647 w 2312"/>
              <a:gd name="T55" fmla="*/ 2147483647 h 2313"/>
              <a:gd name="T56" fmla="*/ 2147483647 w 2312"/>
              <a:gd name="T57" fmla="*/ 2147483647 h 2313"/>
              <a:gd name="T58" fmla="*/ 2147483647 w 2312"/>
              <a:gd name="T59" fmla="*/ 2147483647 h 2313"/>
              <a:gd name="T60" fmla="*/ 2147483647 w 2312"/>
              <a:gd name="T61" fmla="*/ 2147483647 h 2313"/>
              <a:gd name="T62" fmla="*/ 2147483647 w 2312"/>
              <a:gd name="T63" fmla="*/ 2147483647 h 2313"/>
              <a:gd name="T64" fmla="*/ 2147483647 w 2312"/>
              <a:gd name="T65" fmla="*/ 2147483647 h 2313"/>
              <a:gd name="T66" fmla="*/ 2147483647 w 2312"/>
              <a:gd name="T67" fmla="*/ 2147483647 h 2313"/>
              <a:gd name="T68" fmla="*/ 2147483647 w 2312"/>
              <a:gd name="T69" fmla="*/ 2147483647 h 2313"/>
              <a:gd name="T70" fmla="*/ 2147483647 w 2312"/>
              <a:gd name="T71" fmla="*/ 2147483647 h 2313"/>
              <a:gd name="T72" fmla="*/ 2147483647 w 2312"/>
              <a:gd name="T73" fmla="*/ 2147483647 h 2313"/>
              <a:gd name="T74" fmla="*/ 2147483647 w 2312"/>
              <a:gd name="T75" fmla="*/ 2147483647 h 2313"/>
              <a:gd name="T76" fmla="*/ 2147483647 w 2312"/>
              <a:gd name="T77" fmla="*/ 2147483647 h 2313"/>
              <a:gd name="T78" fmla="*/ 2147483647 w 2312"/>
              <a:gd name="T79" fmla="*/ 2147483647 h 2313"/>
              <a:gd name="T80" fmla="*/ 2147483647 w 2312"/>
              <a:gd name="T81" fmla="*/ 2147483647 h 2313"/>
              <a:gd name="T82" fmla="*/ 2147483647 w 2312"/>
              <a:gd name="T83" fmla="*/ 2147483647 h 2313"/>
              <a:gd name="T84" fmla="*/ 2147483647 w 2312"/>
              <a:gd name="T85" fmla="*/ 2147483647 h 2313"/>
              <a:gd name="T86" fmla="*/ 2147483647 w 2312"/>
              <a:gd name="T87" fmla="*/ 2147483647 h 2313"/>
              <a:gd name="T88" fmla="*/ 2147483647 w 2312"/>
              <a:gd name="T89" fmla="*/ 2147483647 h 2313"/>
              <a:gd name="T90" fmla="*/ 2147483647 w 2312"/>
              <a:gd name="T91" fmla="*/ 2147483647 h 2313"/>
              <a:gd name="T92" fmla="*/ 2147483647 w 2312"/>
              <a:gd name="T93" fmla="*/ 2147483647 h 2313"/>
              <a:gd name="T94" fmla="*/ 2147483647 w 2312"/>
              <a:gd name="T95" fmla="*/ 2147483647 h 2313"/>
              <a:gd name="T96" fmla="*/ 2147483647 w 2312"/>
              <a:gd name="T97" fmla="*/ 2147483647 h 23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Freeform 1032"/>
          <p:cNvSpPr>
            <a:spLocks/>
          </p:cNvSpPr>
          <p:nvPr/>
        </p:nvSpPr>
        <p:spPr bwMode="hidden">
          <a:xfrm>
            <a:off x="5646738" y="487363"/>
            <a:ext cx="2928937" cy="2930525"/>
          </a:xfrm>
          <a:custGeom>
            <a:avLst/>
            <a:gdLst>
              <a:gd name="T0" fmla="*/ 2147483647 w 2312"/>
              <a:gd name="T1" fmla="*/ 2147483647 h 2313"/>
              <a:gd name="T2" fmla="*/ 2147483647 w 2312"/>
              <a:gd name="T3" fmla="*/ 2147483647 h 2313"/>
              <a:gd name="T4" fmla="*/ 2147483647 w 2312"/>
              <a:gd name="T5" fmla="*/ 0 h 2313"/>
              <a:gd name="T6" fmla="*/ 2147483647 w 2312"/>
              <a:gd name="T7" fmla="*/ 2147483647 h 2313"/>
              <a:gd name="T8" fmla="*/ 2147483647 w 2312"/>
              <a:gd name="T9" fmla="*/ 2147483647 h 2313"/>
              <a:gd name="T10" fmla="*/ 2147483647 w 2312"/>
              <a:gd name="T11" fmla="*/ 2147483647 h 2313"/>
              <a:gd name="T12" fmla="*/ 2147483647 w 2312"/>
              <a:gd name="T13" fmla="*/ 2147483647 h 2313"/>
              <a:gd name="T14" fmla="*/ 2147483647 w 2312"/>
              <a:gd name="T15" fmla="*/ 2147483647 h 2313"/>
              <a:gd name="T16" fmla="*/ 2147483647 w 2312"/>
              <a:gd name="T17" fmla="*/ 2147483647 h 2313"/>
              <a:gd name="T18" fmla="*/ 2147483647 w 2312"/>
              <a:gd name="T19" fmla="*/ 2147483647 h 2313"/>
              <a:gd name="T20" fmla="*/ 2147483647 w 2312"/>
              <a:gd name="T21" fmla="*/ 2147483647 h 2313"/>
              <a:gd name="T22" fmla="*/ 2147483647 w 2312"/>
              <a:gd name="T23" fmla="*/ 2147483647 h 2313"/>
              <a:gd name="T24" fmla="*/ 2147483647 w 2312"/>
              <a:gd name="T25" fmla="*/ 2147483647 h 2313"/>
              <a:gd name="T26" fmla="*/ 2147483647 w 2312"/>
              <a:gd name="T27" fmla="*/ 2147483647 h 2313"/>
              <a:gd name="T28" fmla="*/ 2147483647 w 2312"/>
              <a:gd name="T29" fmla="*/ 2147483647 h 2313"/>
              <a:gd name="T30" fmla="*/ 0 w 2312"/>
              <a:gd name="T31" fmla="*/ 2147483647 h 2313"/>
              <a:gd name="T32" fmla="*/ 2147483647 w 2312"/>
              <a:gd name="T33" fmla="*/ 2147483647 h 2313"/>
              <a:gd name="T34" fmla="*/ 2147483647 w 2312"/>
              <a:gd name="T35" fmla="*/ 2147483647 h 2313"/>
              <a:gd name="T36" fmla="*/ 2147483647 w 2312"/>
              <a:gd name="T37" fmla="*/ 2147483647 h 2313"/>
              <a:gd name="T38" fmla="*/ 2147483647 w 2312"/>
              <a:gd name="T39" fmla="*/ 2147483647 h 2313"/>
              <a:gd name="T40" fmla="*/ 2147483647 w 2312"/>
              <a:gd name="T41" fmla="*/ 2147483647 h 2313"/>
              <a:gd name="T42" fmla="*/ 2147483647 w 2312"/>
              <a:gd name="T43" fmla="*/ 2147483647 h 2313"/>
              <a:gd name="T44" fmla="*/ 2147483647 w 2312"/>
              <a:gd name="T45" fmla="*/ 2147483647 h 2313"/>
              <a:gd name="T46" fmla="*/ 2147483647 w 2312"/>
              <a:gd name="T47" fmla="*/ 2147483647 h 2313"/>
              <a:gd name="T48" fmla="*/ 2147483647 w 2312"/>
              <a:gd name="T49" fmla="*/ 2147483647 h 2313"/>
              <a:gd name="T50" fmla="*/ 2147483647 w 2312"/>
              <a:gd name="T51" fmla="*/ 2147483647 h 2313"/>
              <a:gd name="T52" fmla="*/ 2147483647 w 2312"/>
              <a:gd name="T53" fmla="*/ 2147483647 h 2313"/>
              <a:gd name="T54" fmla="*/ 2147483647 w 2312"/>
              <a:gd name="T55" fmla="*/ 2147483647 h 2313"/>
              <a:gd name="T56" fmla="*/ 2147483647 w 2312"/>
              <a:gd name="T57" fmla="*/ 2147483647 h 2313"/>
              <a:gd name="T58" fmla="*/ 2147483647 w 2312"/>
              <a:gd name="T59" fmla="*/ 2147483647 h 2313"/>
              <a:gd name="T60" fmla="*/ 2147483647 w 2312"/>
              <a:gd name="T61" fmla="*/ 2147483647 h 2313"/>
              <a:gd name="T62" fmla="*/ 2147483647 w 2312"/>
              <a:gd name="T63" fmla="*/ 2147483647 h 2313"/>
              <a:gd name="T64" fmla="*/ 2147483647 w 2312"/>
              <a:gd name="T65" fmla="*/ 2147483647 h 2313"/>
              <a:gd name="T66" fmla="*/ 2147483647 w 2312"/>
              <a:gd name="T67" fmla="*/ 2147483647 h 2313"/>
              <a:gd name="T68" fmla="*/ 2147483647 w 2312"/>
              <a:gd name="T69" fmla="*/ 2147483647 h 2313"/>
              <a:gd name="T70" fmla="*/ 2147483647 w 2312"/>
              <a:gd name="T71" fmla="*/ 2147483647 h 2313"/>
              <a:gd name="T72" fmla="*/ 2147483647 w 2312"/>
              <a:gd name="T73" fmla="*/ 2147483647 h 2313"/>
              <a:gd name="T74" fmla="*/ 2147483647 w 2312"/>
              <a:gd name="T75" fmla="*/ 2147483647 h 2313"/>
              <a:gd name="T76" fmla="*/ 2147483647 w 2312"/>
              <a:gd name="T77" fmla="*/ 2147483647 h 2313"/>
              <a:gd name="T78" fmla="*/ 2147483647 w 2312"/>
              <a:gd name="T79" fmla="*/ 2147483647 h 2313"/>
              <a:gd name="T80" fmla="*/ 2147483647 w 2312"/>
              <a:gd name="T81" fmla="*/ 2147483647 h 2313"/>
              <a:gd name="T82" fmla="*/ 2147483647 w 2312"/>
              <a:gd name="T83" fmla="*/ 2147483647 h 2313"/>
              <a:gd name="T84" fmla="*/ 2147483647 w 2312"/>
              <a:gd name="T85" fmla="*/ 2147483647 h 2313"/>
              <a:gd name="T86" fmla="*/ 2147483647 w 2312"/>
              <a:gd name="T87" fmla="*/ 2147483647 h 2313"/>
              <a:gd name="T88" fmla="*/ 2147483647 w 2312"/>
              <a:gd name="T89" fmla="*/ 2147483647 h 2313"/>
              <a:gd name="T90" fmla="*/ 2147483647 w 2312"/>
              <a:gd name="T91" fmla="*/ 2147483647 h 2313"/>
              <a:gd name="T92" fmla="*/ 2147483647 w 2312"/>
              <a:gd name="T93" fmla="*/ 2147483647 h 2313"/>
              <a:gd name="T94" fmla="*/ 2147483647 w 2312"/>
              <a:gd name="T95" fmla="*/ 2147483647 h 2313"/>
              <a:gd name="T96" fmla="*/ 2147483647 w 2312"/>
              <a:gd name="T97" fmla="*/ 2147483647 h 23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Freeform 1033"/>
          <p:cNvSpPr>
            <a:spLocks/>
          </p:cNvSpPr>
          <p:nvPr/>
        </p:nvSpPr>
        <p:spPr bwMode="hidden">
          <a:xfrm>
            <a:off x="7146925" y="2555875"/>
            <a:ext cx="2008188" cy="3997325"/>
          </a:xfrm>
          <a:custGeom>
            <a:avLst/>
            <a:gdLst>
              <a:gd name="T0" fmla="*/ 2147483647 w 1265"/>
              <a:gd name="T1" fmla="*/ 0 h 2518"/>
              <a:gd name="T2" fmla="*/ 2147483647 w 1265"/>
              <a:gd name="T3" fmla="*/ 2147483647 h 2518"/>
              <a:gd name="T4" fmla="*/ 2147483647 w 1265"/>
              <a:gd name="T5" fmla="*/ 2147483647 h 2518"/>
              <a:gd name="T6" fmla="*/ 2147483647 w 1265"/>
              <a:gd name="T7" fmla="*/ 2147483647 h 2518"/>
              <a:gd name="T8" fmla="*/ 2147483647 w 1265"/>
              <a:gd name="T9" fmla="*/ 2147483647 h 2518"/>
              <a:gd name="T10" fmla="*/ 2147483647 w 1265"/>
              <a:gd name="T11" fmla="*/ 2147483647 h 2518"/>
              <a:gd name="T12" fmla="*/ 2147483647 w 1265"/>
              <a:gd name="T13" fmla="*/ 2147483647 h 2518"/>
              <a:gd name="T14" fmla="*/ 2147483647 w 1265"/>
              <a:gd name="T15" fmla="*/ 2147483647 h 2518"/>
              <a:gd name="T16" fmla="*/ 2147483647 w 1265"/>
              <a:gd name="T17" fmla="*/ 2147483647 h 2518"/>
              <a:gd name="T18" fmla="*/ 2147483647 w 1265"/>
              <a:gd name="T19" fmla="*/ 2147483647 h 2518"/>
              <a:gd name="T20" fmla="*/ 2147483647 w 1265"/>
              <a:gd name="T21" fmla="*/ 2147483647 h 2518"/>
              <a:gd name="T22" fmla="*/ 2147483647 w 1265"/>
              <a:gd name="T23" fmla="*/ 2147483647 h 2518"/>
              <a:gd name="T24" fmla="*/ 2147483647 w 1265"/>
              <a:gd name="T25" fmla="*/ 2147483647 h 2518"/>
              <a:gd name="T26" fmla="*/ 0 w 1265"/>
              <a:gd name="T27" fmla="*/ 2147483647 h 2518"/>
              <a:gd name="T28" fmla="*/ 2147483647 w 1265"/>
              <a:gd name="T29" fmla="*/ 2147483647 h 2518"/>
              <a:gd name="T30" fmla="*/ 2147483647 w 1265"/>
              <a:gd name="T31" fmla="*/ 2147483647 h 2518"/>
              <a:gd name="T32" fmla="*/ 2147483647 w 1265"/>
              <a:gd name="T33" fmla="*/ 2147483647 h 2518"/>
              <a:gd name="T34" fmla="*/ 2147483647 w 1265"/>
              <a:gd name="T35" fmla="*/ 2147483647 h 2518"/>
              <a:gd name="T36" fmla="*/ 2147483647 w 1265"/>
              <a:gd name="T37" fmla="*/ 2147483647 h 2518"/>
              <a:gd name="T38" fmla="*/ 2147483647 w 1265"/>
              <a:gd name="T39" fmla="*/ 2147483647 h 2518"/>
              <a:gd name="T40" fmla="*/ 2147483647 w 1265"/>
              <a:gd name="T41" fmla="*/ 2147483647 h 2518"/>
              <a:gd name="T42" fmla="*/ 2147483647 w 1265"/>
              <a:gd name="T43" fmla="*/ 2147483647 h 2518"/>
              <a:gd name="T44" fmla="*/ 2147483647 w 1265"/>
              <a:gd name="T45" fmla="*/ 2147483647 h 2518"/>
              <a:gd name="T46" fmla="*/ 2147483647 w 1265"/>
              <a:gd name="T47" fmla="*/ 2147483647 h 2518"/>
              <a:gd name="T48" fmla="*/ 2147483647 w 1265"/>
              <a:gd name="T49" fmla="*/ 2147483647 h 2518"/>
              <a:gd name="T50" fmla="*/ 2147483647 w 1265"/>
              <a:gd name="T51" fmla="*/ 2147483647 h 2518"/>
              <a:gd name="T52" fmla="*/ 2147483647 w 1265"/>
              <a:gd name="T53" fmla="*/ 0 h 2518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34" name="Picture 1034" descr="Facbann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invGray">
          <a:xfrm>
            <a:off x="3175" y="-3175"/>
            <a:ext cx="8032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5" name="Rectangle 103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6" name="Rectangle 103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76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5" name="Rectangle 103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6" name="Rectangle 103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7" name="Rectangle 103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9A8C9816-F2CF-42ED-955F-A3DA3AB081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0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80000"/>
        <a:buFont typeface="Wingdings" pitchFamily="2" charset="2"/>
        <a:buChar char="®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70000"/>
        <a:buFont typeface="Wingdings" pitchFamily="2" charset="2"/>
        <a:buChar char="®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00"/>
        </a:buClr>
        <a:buSzPct val="60000"/>
        <a:buFont typeface="Wingdings" pitchFamily="2" charset="2"/>
        <a:buChar char="®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John:   Jesus is God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P52–John 18:31-33 (ca. 125 AD)</a:t>
            </a:r>
          </a:p>
        </p:txBody>
      </p:sp>
      <p:pic>
        <p:nvPicPr>
          <p:cNvPr id="12291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19400" y="914400"/>
            <a:ext cx="3810000" cy="59959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4 Purposes for Writing–BCGGS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Belief – Jn 20:30 / 3:16-- sign miracles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FFFF00"/>
                </a:solidFill>
              </a:rPr>
              <a:t>Water to wine Jn 2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Paralyzed man – Bethesda pool Jn 5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Feeding 5,000 Jn 6 – other gospels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Walks on water Jn 6 – other gospels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FFFF00"/>
                </a:solidFill>
              </a:rPr>
              <a:t>Man born blind  Jn 9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FFFF00"/>
                </a:solidFill>
              </a:rPr>
              <a:t>Lazarus raised Jn 11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Catch of fish Jn 21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3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discussions in John– Wine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772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Drunkenness is a sin: 1 </a:t>
            </a:r>
            <a:r>
              <a:rPr lang="en-US" sz="2400" dirty="0" err="1" smtClean="0"/>
              <a:t>Cor</a:t>
            </a:r>
            <a:r>
              <a:rPr lang="en-US" sz="2400" dirty="0" smtClean="0"/>
              <a:t> 6:9f; Gal. 5:19ff.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Results of drinking described—</a:t>
            </a:r>
            <a:r>
              <a:rPr lang="en-US" sz="2400" dirty="0" err="1" smtClean="0"/>
              <a:t>Prov</a:t>
            </a:r>
            <a:r>
              <a:rPr lang="en-US" sz="2400" dirty="0" smtClean="0"/>
              <a:t> 31:4f, 23:31ff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Wine as medicine: 1 Tim 5:23f, pain killer; disinfectant Lk 10:34 (Good Samaritan)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3 types of wine in Bible (OT) strong drink, wine, new wine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What the Bible does NOT teach: communion, abstinence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Wine for today--costs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Why </a:t>
            </a:r>
            <a:r>
              <a:rPr lang="en-US" sz="2400" dirty="0" smtClean="0"/>
              <a:t>I’m into a soft-abstinence—Eric, Karen, David…Monica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Reflections on Wine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Further thoughts: </a:t>
            </a:r>
          </a:p>
          <a:p>
            <a:pPr lvl="1"/>
            <a:r>
              <a:rPr lang="en-US" dirty="0" smtClean="0"/>
              <a:t>All things lawful all thing not profitable 1 </a:t>
            </a:r>
            <a:r>
              <a:rPr lang="en-US" dirty="0" err="1" smtClean="0"/>
              <a:t>Cor</a:t>
            </a:r>
            <a:r>
              <a:rPr lang="en-US" dirty="0" smtClean="0"/>
              <a:t> 6:12</a:t>
            </a:r>
          </a:p>
          <a:p>
            <a:pPr lvl="1"/>
            <a:r>
              <a:rPr lang="en-US" dirty="0" smtClean="0"/>
              <a:t>Weaker brother stumble Rom 14:21f</a:t>
            </a:r>
          </a:p>
          <a:p>
            <a:pPr lvl="1"/>
            <a:r>
              <a:rPr lang="en-US" dirty="0" smtClean="0"/>
              <a:t>Doubt don’t Rom 14:23</a:t>
            </a:r>
          </a:p>
          <a:p>
            <a:pPr lvl="1"/>
            <a:r>
              <a:rPr lang="en-US" dirty="0" smtClean="0"/>
              <a:t>Does it glorify God 1 </a:t>
            </a:r>
            <a:r>
              <a:rPr lang="en-US" dirty="0" err="1" smtClean="0"/>
              <a:t>Cor</a:t>
            </a:r>
            <a:r>
              <a:rPr lang="en-US" dirty="0" smtClean="0"/>
              <a:t> 10:31</a:t>
            </a:r>
          </a:p>
          <a:p>
            <a:pPr lvl="1"/>
            <a:r>
              <a:rPr lang="en-US" dirty="0" smtClean="0"/>
              <a:t>Don’t go legalistic…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075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BCGGS:  Jesus is God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219200"/>
            <a:ext cx="7772400" cy="6019800"/>
          </a:xfrm>
        </p:spPr>
        <p:txBody>
          <a:bodyPr/>
          <a:lstStyle/>
          <a:p>
            <a:pPr eaLnBrk="1" hangingPunct="1"/>
            <a:r>
              <a:rPr lang="en-US" dirty="0" smtClean="0"/>
              <a:t>Errors of </a:t>
            </a:r>
            <a:r>
              <a:rPr lang="en-US" dirty="0" err="1" smtClean="0"/>
              <a:t>Cerinthus</a:t>
            </a:r>
            <a:r>
              <a:rPr lang="en-US" dirty="0" smtClean="0"/>
              <a:t> – Jesus a man on whom the spirit came, not God, rose only spiritually</a:t>
            </a:r>
          </a:p>
          <a:p>
            <a:pPr eaLnBrk="1" hangingPunct="1"/>
            <a:r>
              <a:rPr lang="en-US" dirty="0" smtClean="0"/>
              <a:t>Jehovah Witnesses: </a:t>
            </a:r>
            <a:endParaRPr lang="en-US" dirty="0" smtClean="0"/>
          </a:p>
          <a:p>
            <a:pPr lvl="1" eaLnBrk="1" hangingPunct="1"/>
            <a:r>
              <a:rPr lang="en-US" dirty="0" smtClean="0"/>
              <a:t>And the Word was “a” God (</a:t>
            </a:r>
            <a:r>
              <a:rPr lang="en-US" dirty="0" err="1" smtClean="0"/>
              <a:t>Jn</a:t>
            </a:r>
            <a:r>
              <a:rPr lang="en-US" dirty="0" smtClean="0"/>
              <a:t> 1:1) </a:t>
            </a:r>
            <a:r>
              <a:rPr lang="en-US" dirty="0" smtClean="0"/>
              <a:t>Jesus </a:t>
            </a:r>
            <a:r>
              <a:rPr lang="en-US" dirty="0" smtClean="0"/>
              <a:t>was the son of God, created and hence inferior to Jehovah God. </a:t>
            </a:r>
            <a:endParaRPr lang="en-US" dirty="0" smtClean="0"/>
          </a:p>
          <a:p>
            <a:pPr lvl="1" eaLnBrk="1" hangingPunct="1"/>
            <a:r>
              <a:rPr lang="en-US" dirty="0" err="1" smtClean="0"/>
              <a:t>Jn</a:t>
            </a:r>
            <a:r>
              <a:rPr lang="en-US" dirty="0" smtClean="0"/>
              <a:t> </a:t>
            </a:r>
            <a:r>
              <a:rPr lang="en-US" dirty="0" smtClean="0"/>
              <a:t>14:28 Jesus says the father is greater than I;  cf. also 20:17. </a:t>
            </a:r>
            <a:endParaRPr lang="en-US" dirty="0" smtClean="0"/>
          </a:p>
          <a:p>
            <a:pPr lvl="1" eaLnBrk="1" hangingPunct="1"/>
            <a:r>
              <a:rPr lang="en-US" dirty="0" smtClean="0"/>
              <a:t>Col</a:t>
            </a:r>
            <a:r>
              <a:rPr lang="en-US" dirty="0" smtClean="0"/>
              <a:t>. 1:15 Christ the firstborn of creation</a:t>
            </a:r>
            <a:r>
              <a:rPr lang="en-US" dirty="0" smtClean="0"/>
              <a:t>;</a:t>
            </a:r>
          </a:p>
          <a:p>
            <a:pPr lvl="1" eaLnBrk="1" hangingPunct="1"/>
            <a:r>
              <a:rPr lang="en-US" dirty="0" smtClean="0"/>
              <a:t>Matt 24:36 </a:t>
            </a:r>
            <a:r>
              <a:rPr lang="en-US" dirty="0" smtClean="0"/>
              <a:t>son doesn’t know the </a:t>
            </a:r>
            <a:r>
              <a:rPr lang="en-US" dirty="0" smtClean="0"/>
              <a:t>day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8077200" cy="1143000"/>
          </a:xfrm>
        </p:spPr>
        <p:txBody>
          <a:bodyPr/>
          <a:lstStyle/>
          <a:p>
            <a:pPr eaLnBrk="1" hangingPunct="1"/>
            <a:r>
              <a:rPr lang="en-US" smtClean="0"/>
              <a:t>BCGGS: Deity Statement in Jn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0772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err="1" smtClean="0"/>
              <a:t>Diety</a:t>
            </a:r>
            <a:r>
              <a:rPr lang="en-US" sz="2800" dirty="0" smtClean="0"/>
              <a:t> </a:t>
            </a:r>
            <a:r>
              <a:rPr lang="en-US" sz="2800" dirty="0" smtClean="0"/>
              <a:t>statements in John? </a:t>
            </a:r>
            <a:r>
              <a:rPr lang="en-US" sz="2800" dirty="0" smtClean="0"/>
              <a:t>contra JW’s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err="1" smtClean="0"/>
              <a:t>Jn</a:t>
            </a:r>
            <a:r>
              <a:rPr lang="en-US" dirty="0" smtClean="0"/>
              <a:t> 1:1 Word was </a:t>
            </a:r>
            <a:r>
              <a:rPr lang="en-US" dirty="0" smtClean="0"/>
              <a:t>“a” God</a:t>
            </a:r>
            <a:r>
              <a:rPr lang="en-US" dirty="0" smtClean="0"/>
              <a:t>, </a:t>
            </a:r>
            <a:r>
              <a:rPr lang="en-US" dirty="0" smtClean="0"/>
              <a:t>New World Transl.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Greek</a:t>
            </a:r>
            <a:r>
              <a:rPr lang="en-US" dirty="0" smtClean="0"/>
              <a:t>, KJV, NIV, NASV, NLT, NRSV, NAB (logos: 1:14</a:t>
            </a:r>
            <a:r>
              <a:rPr lang="en-US" dirty="0" smtClean="0"/>
              <a:t>) Word/logos was God</a:t>
            </a:r>
            <a:endParaRPr lang="en-US" dirty="0" smtClean="0"/>
          </a:p>
          <a:p>
            <a:pPr lvl="1" eaLnBrk="1" hangingPunct="1">
              <a:lnSpc>
                <a:spcPct val="80000"/>
              </a:lnSpc>
            </a:pPr>
            <a:r>
              <a:rPr lang="en-US" dirty="0" err="1" smtClean="0"/>
              <a:t>Jn</a:t>
            </a:r>
            <a:r>
              <a:rPr lang="en-US" dirty="0" smtClean="0"/>
              <a:t> 8:58 Before Abraham I am—stone him; 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err="1" smtClean="0"/>
              <a:t>Jn</a:t>
            </a:r>
            <a:r>
              <a:rPr lang="en-US" dirty="0" smtClean="0"/>
              <a:t> 9:38 </a:t>
            </a:r>
            <a:r>
              <a:rPr lang="en-US" dirty="0" err="1" smtClean="0"/>
              <a:t>blindman</a:t>
            </a:r>
            <a:r>
              <a:rPr lang="en-US" dirty="0" smtClean="0"/>
              <a:t> worships him, contrast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Rev 19:10; 22:8f </a:t>
            </a:r>
            <a:endParaRPr lang="en-US" dirty="0" smtClean="0"/>
          </a:p>
          <a:p>
            <a:pPr lvl="1" eaLnBrk="1" hangingPunct="1">
              <a:lnSpc>
                <a:spcPct val="80000"/>
              </a:lnSpc>
            </a:pPr>
            <a:r>
              <a:rPr lang="en-US" dirty="0" err="1" smtClean="0"/>
              <a:t>Jn</a:t>
            </a:r>
            <a:r>
              <a:rPr lang="en-US" dirty="0" smtClean="0"/>
              <a:t> 10:30ff I and the Father are one</a:t>
            </a:r>
            <a:r>
              <a:rPr lang="en-US" dirty="0" smtClean="0"/>
              <a:t>—</a:t>
            </a:r>
            <a:br>
              <a:rPr lang="en-US" dirty="0" smtClean="0"/>
            </a:br>
            <a:r>
              <a:rPr lang="en-US" dirty="0" smtClean="0"/>
              <a:t>            blasphemy</a:t>
            </a:r>
            <a:endParaRPr lang="en-US" dirty="0" smtClean="0"/>
          </a:p>
          <a:p>
            <a:pPr lvl="1" eaLnBrk="1" hangingPunct="1">
              <a:lnSpc>
                <a:spcPct val="80000"/>
              </a:lnSpc>
            </a:pPr>
            <a:r>
              <a:rPr lang="en-US" dirty="0" err="1" smtClean="0"/>
              <a:t>Jn</a:t>
            </a:r>
            <a:r>
              <a:rPr lang="en-US" dirty="0" smtClean="0"/>
              <a:t> 20:28 Thomas, “My Lord and my God</a:t>
            </a:r>
            <a:r>
              <a:rPr lang="en-US" sz="2400" dirty="0" smtClean="0"/>
              <a:t>”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Mark 1:2 you = me = Jehovah = Jesus (Mal 3:1f)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Deity of Christ Outside John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en-US" sz="3200" dirty="0" smtClean="0"/>
              <a:t>I am the Alpha &amp; Omega = God </a:t>
            </a:r>
            <a:r>
              <a:rPr lang="en-US" sz="3200" dirty="0" smtClean="0"/>
              <a:t>Father, Beginning and End Rev </a:t>
            </a:r>
            <a:r>
              <a:rPr lang="en-US" sz="3200" dirty="0" smtClean="0"/>
              <a:t>1:8, 21:3-7; </a:t>
            </a:r>
            <a:endParaRPr lang="en-US" sz="32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3200" dirty="0" smtClean="0"/>
              <a:t>First and last = YHWH </a:t>
            </a:r>
            <a:r>
              <a:rPr lang="en-US" sz="3200" dirty="0" smtClean="0"/>
              <a:t>Isa 48:12; Rev 1:17f=Jesus</a:t>
            </a:r>
            <a:endParaRPr lang="en-US" sz="32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3200" dirty="0" smtClean="0"/>
              <a:t>Alpha/Omega, First &amp; Last, Beginning and End  </a:t>
            </a:r>
            <a:r>
              <a:rPr lang="en-US" sz="3200" dirty="0" smtClean="0"/>
              <a:t>= Jesus    Rev </a:t>
            </a:r>
            <a:r>
              <a:rPr lang="en-US" sz="3200" dirty="0" smtClean="0"/>
              <a:t>22:13</a:t>
            </a:r>
            <a:endParaRPr lang="en-US" sz="32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Granville Sharp rule </a:t>
            </a:r>
            <a:br>
              <a:rPr lang="en-US" dirty="0" smtClean="0"/>
            </a:br>
            <a:r>
              <a:rPr lang="en-US" dirty="0" smtClean="0"/>
              <a:t>2 Pet. 1:1 (cf. 1:11) &amp; Tit 2:13 </a:t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dirty="0" smtClean="0"/>
              <a:t>The+Noun1+And [Kai]+Noun2 </a:t>
            </a:r>
            <a:br>
              <a:rPr lang="en-US" dirty="0" smtClean="0"/>
            </a:br>
            <a:r>
              <a:rPr lang="en-US" dirty="0" smtClean="0"/>
              <a:t>   Our God and Savior, Jesus Christ</a:t>
            </a:r>
            <a:br>
              <a:rPr lang="en-US" dirty="0" smtClean="0"/>
            </a:br>
            <a:r>
              <a:rPr lang="en-US" dirty="0" smtClean="0"/>
              <a:t>   Our great God and Savior, Jesus Christ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(Wallace, 122</a:t>
            </a:r>
            <a:r>
              <a:rPr lang="en-US" dirty="0" smtClean="0"/>
              <a:t>)   </a:t>
            </a:r>
            <a:r>
              <a:rPr lang="en-US" dirty="0" smtClean="0"/>
              <a:t>Noun1=Noun2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BCGGS: Character Portrayals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Nathaniel the skeptic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Nicodemus the religious quester insider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Woman of Samaria – outsider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Comparison Nick &amp; Woman of Samaria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/>
            </a:r>
            <a:br>
              <a:rPr lang="en-US" sz="2400" smtClean="0"/>
            </a:br>
            <a:r>
              <a:rPr lang="en-US" sz="2400" smtClean="0"/>
              <a:t>Nic: status: high              Woman: low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Nic polite/Jesus abrupt;  Jesus polite/woman abrupt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Nic asks questions,        Jesus asks woman questions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Nic undecided???           Woman</a:t>
            </a:r>
            <a:r>
              <a:rPr lang="en-US" sz="2400" smtClean="0">
                <a:sym typeface="Wingdings" pitchFamily="2" charset="2"/>
              </a:rPr>
              <a:t> witness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ym typeface="Wingdings" pitchFamily="2" charset="2"/>
              </a:rPr>
              <a:t>Nic end of book               Samaritans in Acts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BCGGS: Character Portrayals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Adulteress Pericope– text and message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Blind man –sees clearly, Pharisees blinded by Sabbath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Thomas the doubter?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Inquisitive Jn 14:5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Courageous Jn 11:16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Doubting –Jn 20:24f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4 Purposes: BCGGS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Glory / </a:t>
            </a:r>
            <a:r>
              <a:rPr lang="en-US" dirty="0" err="1" smtClean="0"/>
              <a:t>doxa</a:t>
            </a:r>
            <a:endParaRPr lang="en-US" dirty="0" smtClean="0"/>
          </a:p>
          <a:p>
            <a:pPr lvl="1" eaLnBrk="1" hangingPunct="1"/>
            <a:r>
              <a:rPr lang="en-US" dirty="0" smtClean="0"/>
              <a:t>1:14  We beheld his glory</a:t>
            </a:r>
          </a:p>
          <a:p>
            <a:pPr lvl="1" eaLnBrk="1" hangingPunct="1"/>
            <a:r>
              <a:rPr lang="en-US" dirty="0" smtClean="0"/>
              <a:t>2:11 Cana wine: revealed his glory</a:t>
            </a:r>
          </a:p>
          <a:p>
            <a:pPr lvl="1" eaLnBrk="1" hangingPunct="1"/>
            <a:r>
              <a:rPr lang="en-US" dirty="0" smtClean="0"/>
              <a:t>11:4 Lazarus’ death: </a:t>
            </a:r>
          </a:p>
          <a:p>
            <a:pPr lvl="1" eaLnBrk="1" hangingPunct="1"/>
            <a:r>
              <a:rPr lang="en-US" dirty="0" smtClean="0"/>
              <a:t>Glory manifest through love 17:22-24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bldLvl="3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Intro:  John the Person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772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Very Jewish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Jewish religious beliefs: Jews/Samaritans (</a:t>
            </a:r>
            <a:r>
              <a:rPr lang="en-US" dirty="0" err="1" smtClean="0"/>
              <a:t>Jn</a:t>
            </a:r>
            <a:r>
              <a:rPr lang="en-US" dirty="0" smtClean="0"/>
              <a:t> 4:9, 19f)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Feasts: Hanukkah (Jn. 10:22)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Weddings and Funerals (</a:t>
            </a:r>
            <a:r>
              <a:rPr lang="en-US" dirty="0" err="1" smtClean="0"/>
              <a:t>Jn</a:t>
            </a:r>
            <a:r>
              <a:rPr lang="en-US" dirty="0" smtClean="0"/>
              <a:t> 2:1-10; </a:t>
            </a:r>
            <a:r>
              <a:rPr lang="en-US" dirty="0" err="1" smtClean="0"/>
              <a:t>ch.</a:t>
            </a:r>
            <a:r>
              <a:rPr lang="en-US" dirty="0" smtClean="0"/>
              <a:t> 11)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Temple cleansing (Jn. 2:17), later claims—Jerusalem focus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Manna</a:t>
            </a:r>
            <a:r>
              <a:rPr lang="en-US" dirty="0" smtClean="0">
                <a:sym typeface="Wingdings" pitchFamily="2" charset="2"/>
              </a:rPr>
              <a:t> I am the bread of life </a:t>
            </a:r>
            <a:r>
              <a:rPr lang="en-US" dirty="0" err="1" smtClean="0">
                <a:sym typeface="Wingdings" pitchFamily="2" charset="2"/>
              </a:rPr>
              <a:t>Jn</a:t>
            </a:r>
            <a:r>
              <a:rPr lang="en-US" dirty="0" smtClean="0">
                <a:sym typeface="Wingdings" pitchFamily="2" charset="2"/>
              </a:rPr>
              <a:t>, 6:31, 35, 51, 63 my words spirit &amp; life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bldLvl="3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4 Purposes: BCGGS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Synoptic Supplement</a:t>
            </a:r>
          </a:p>
          <a:p>
            <a:pPr lvl="1" eaLnBrk="1" hangingPunct="1"/>
            <a:r>
              <a:rPr lang="en-US" sz="2400" dirty="0" smtClean="0"/>
              <a:t>No childhood stories,</a:t>
            </a:r>
          </a:p>
          <a:p>
            <a:pPr lvl="1" eaLnBrk="1" hangingPunct="1"/>
            <a:r>
              <a:rPr lang="en-US" sz="2400" dirty="0" smtClean="0"/>
              <a:t>No genealogy</a:t>
            </a:r>
          </a:p>
          <a:p>
            <a:pPr lvl="1" eaLnBrk="1" hangingPunct="1"/>
            <a:r>
              <a:rPr lang="en-US" sz="2400" dirty="0" smtClean="0"/>
              <a:t>No temptation</a:t>
            </a:r>
          </a:p>
          <a:p>
            <a:pPr lvl="1" eaLnBrk="1" hangingPunct="1"/>
            <a:r>
              <a:rPr lang="en-US" sz="2400" dirty="0" smtClean="0"/>
              <a:t>No sermon on Mount</a:t>
            </a:r>
          </a:p>
          <a:p>
            <a:pPr lvl="1" eaLnBrk="1" hangingPunct="1"/>
            <a:r>
              <a:rPr lang="en-US" sz="2400" dirty="0" smtClean="0"/>
              <a:t>No parables</a:t>
            </a:r>
          </a:p>
          <a:p>
            <a:pPr lvl="1" eaLnBrk="1" hangingPunct="1"/>
            <a:r>
              <a:rPr lang="en-US" sz="2400" dirty="0" smtClean="0"/>
              <a:t>Judean ministry focus</a:t>
            </a:r>
          </a:p>
          <a:p>
            <a:pPr lvl="1" eaLnBrk="1" hangingPunct="1"/>
            <a:r>
              <a:rPr lang="en-US" sz="2400" dirty="0" smtClean="0"/>
              <a:t>Passion week focus</a:t>
            </a:r>
          </a:p>
          <a:p>
            <a:pPr lvl="1" eaLnBrk="1" hangingPunct="1"/>
            <a:r>
              <a:rPr lang="en-US" sz="2400" dirty="0" smtClean="0"/>
              <a:t>Last day focus (</a:t>
            </a:r>
            <a:r>
              <a:rPr lang="en-US" sz="2400" dirty="0" err="1" smtClean="0"/>
              <a:t>Jn</a:t>
            </a:r>
            <a:r>
              <a:rPr lang="en-US" sz="2400" dirty="0" smtClean="0"/>
              <a:t> 13-19)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bldLvl="3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Book Characteristics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When &amp; Where: Judean ministry</a:t>
            </a:r>
          </a:p>
          <a:p>
            <a:pPr eaLnBrk="1" hangingPunct="1"/>
            <a:r>
              <a:rPr lang="en-US" dirty="0" smtClean="0"/>
              <a:t>Teaching of Christ:  I am—statements </a:t>
            </a:r>
          </a:p>
          <a:p>
            <a:pPr eaLnBrk="1" hangingPunct="1"/>
            <a:r>
              <a:rPr lang="en-US" dirty="0" smtClean="0"/>
              <a:t>	6:35  I am the bread of life;</a:t>
            </a:r>
          </a:p>
          <a:p>
            <a:pPr eaLnBrk="1" hangingPunct="1"/>
            <a:r>
              <a:rPr lang="en-US" dirty="0" smtClean="0"/>
              <a:t>	10:11 I am the good shepherd;</a:t>
            </a:r>
          </a:p>
          <a:p>
            <a:pPr eaLnBrk="1" hangingPunct="1"/>
            <a:r>
              <a:rPr lang="en-US" dirty="0" smtClean="0"/>
              <a:t> 	11:25  I am the resurrection; </a:t>
            </a:r>
          </a:p>
          <a:p>
            <a:pPr eaLnBrk="1" hangingPunct="1"/>
            <a:r>
              <a:rPr lang="en-US" dirty="0" smtClean="0"/>
              <a:t>     14:6  I am the way, truth, life</a:t>
            </a:r>
          </a:p>
          <a:p>
            <a:pPr eaLnBrk="1" hangingPunct="1"/>
            <a:r>
              <a:rPr lang="en-US" dirty="0"/>
              <a:t> </a:t>
            </a:r>
            <a:r>
              <a:rPr lang="en-US" dirty="0" smtClean="0"/>
              <a:t>     15:5 I am the vine</a:t>
            </a:r>
          </a:p>
          <a:p>
            <a:pPr eaLnBrk="1" hangingPunct="1"/>
            <a:r>
              <a:rPr lang="en-US" dirty="0" smtClean="0"/>
              <a:t>No parables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8077200" cy="4953000"/>
          </a:xfrm>
        </p:spPr>
        <p:txBody>
          <a:bodyPr/>
          <a:lstStyle/>
          <a:p>
            <a:pPr eaLnBrk="1" hangingPunct="1"/>
            <a:r>
              <a:rPr lang="en-US" dirty="0" smtClean="0"/>
              <a:t>Coming Holy Spirit – </a:t>
            </a:r>
            <a:r>
              <a:rPr lang="en-US" dirty="0" err="1" smtClean="0"/>
              <a:t>paraclete</a:t>
            </a:r>
            <a:r>
              <a:rPr lang="en-US" dirty="0" smtClean="0"/>
              <a:t> 16:13f</a:t>
            </a:r>
          </a:p>
          <a:p>
            <a:pPr eaLnBrk="1" hangingPunct="1"/>
            <a:r>
              <a:rPr lang="en-US" dirty="0" smtClean="0"/>
              <a:t>Father-Son relationship: Prayer 17:1</a:t>
            </a:r>
          </a:p>
          <a:p>
            <a:pPr eaLnBrk="1" hangingPunct="1"/>
            <a:r>
              <a:rPr lang="en-US" dirty="0" smtClean="0"/>
              <a:t>Characteristic words: agape, truly, truly, logos</a:t>
            </a:r>
          </a:p>
          <a:p>
            <a:pPr eaLnBrk="1" hangingPunct="1"/>
            <a:r>
              <a:rPr lang="en-US" dirty="0" smtClean="0"/>
              <a:t>Rich contrasts: light/darkness 1:4f</a:t>
            </a:r>
          </a:p>
          <a:p>
            <a:pPr eaLnBrk="1" hangingPunct="1"/>
            <a:r>
              <a:rPr lang="en-US" dirty="0" smtClean="0"/>
              <a:t>The disciple whom Jesus loved</a:t>
            </a:r>
          </a:p>
          <a:p>
            <a:pPr lvl="1" eaLnBrk="1" hangingPunct="1"/>
            <a:r>
              <a:rPr lang="en-US" dirty="0" smtClean="0"/>
              <a:t>Hunt = Lazarus;  Hildebrandt = John</a:t>
            </a:r>
          </a:p>
          <a:p>
            <a:pPr eaLnBrk="1" hangingPunct="1"/>
            <a:r>
              <a:rPr lang="en-US" sz="2800" dirty="0" smtClean="0"/>
              <a:t>Author: Hunt=John Elder; Hildebrandt = John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61429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Intro:  John the Person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Palestinian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Topography awareness: Bethany, other side of Jordan (Jn 1:28)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Jerusalem: Bethesda, (Jn 5:2)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Temple: 46 yrs. to build (Jn 2:20)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Intro:  John the Person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772400" cy="5181600"/>
          </a:xfrm>
        </p:spPr>
        <p:txBody>
          <a:bodyPr/>
          <a:lstStyle/>
          <a:p>
            <a:pPr eaLnBrk="1" hangingPunct="1"/>
            <a:r>
              <a:rPr lang="en-US" smtClean="0"/>
              <a:t>Eyewitness</a:t>
            </a:r>
          </a:p>
          <a:p>
            <a:pPr lvl="1" eaLnBrk="1" hangingPunct="1"/>
            <a:r>
              <a:rPr lang="en-US" smtClean="0"/>
              <a:t>We beheld his glory: Jn. 1:14</a:t>
            </a:r>
          </a:p>
          <a:p>
            <a:pPr lvl="1" eaLnBrk="1" hangingPunct="1"/>
            <a:r>
              <a:rPr lang="en-US" smtClean="0"/>
              <a:t>Malchus’ ear cut off: Jn 18:10</a:t>
            </a:r>
          </a:p>
          <a:p>
            <a:pPr lvl="1" eaLnBrk="1" hangingPunct="1"/>
            <a:r>
              <a:rPr lang="en-US" smtClean="0"/>
              <a:t>Fish count—153 (Jn 21:11)</a:t>
            </a:r>
          </a:p>
          <a:p>
            <a:pPr lvl="1" eaLnBrk="1" hangingPunct="1"/>
            <a:r>
              <a:rPr lang="en-US" smtClean="0"/>
              <a:t>Exact Hour (Jn 1:29, 35, 39)</a:t>
            </a:r>
          </a:p>
          <a:p>
            <a:pPr lvl="1" eaLnBrk="1" hangingPunct="1"/>
            <a:r>
              <a:rPr lang="en-US" smtClean="0"/>
              <a:t>Eyewitness confirmations (Jn 19:35; 21:24; contra Luke 1:1-4)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bldLvl="3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Intro:  John the Person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7724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Special Closeness to Christ—John’s not named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Disciple whom Jesus loved (Jn 21:20ff)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mtClean="0"/>
              <a:t>Peter and disciple –live forever? 21:23</a:t>
            </a:r>
          </a:p>
          <a:p>
            <a:pPr lvl="2" eaLnBrk="1" hangingPunct="1">
              <a:lnSpc>
                <a:spcPct val="80000"/>
              </a:lnSpc>
            </a:pPr>
            <a:r>
              <a:rPr lang="en-US" smtClean="0"/>
              <a:t>Peter + disciple in Galilee fishing (Jn 21:7)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mtClean="0"/>
              <a:t>Outrunning Peter Jn. 20:2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mtClean="0"/>
              <a:t>At meal, special intimacy with Jesus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mtClean="0"/>
              <a:t>Last supper Jn 13:23 </a:t>
            </a:r>
          </a:p>
          <a:p>
            <a:pPr lvl="3" eaLnBrk="1" hangingPunct="1">
              <a:lnSpc>
                <a:spcPct val="80000"/>
              </a:lnSpc>
            </a:pPr>
            <a:r>
              <a:rPr lang="en-US" smtClean="0"/>
              <a:t>Take care of mother from cross Jn 19:26.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mtClean="0"/>
              <a:t>Peter+ John close association,</a:t>
            </a:r>
          </a:p>
          <a:p>
            <a:pPr lvl="3" eaLnBrk="1" hangingPunct="1">
              <a:lnSpc>
                <a:spcPct val="80000"/>
              </a:lnSpc>
            </a:pPr>
            <a:r>
              <a:rPr lang="en-US" smtClean="0"/>
              <a:t>Transfiguration, Gethsemane, healing dead girl</a:t>
            </a:r>
          </a:p>
          <a:p>
            <a:pPr lvl="3" eaLnBrk="1" hangingPunct="1">
              <a:lnSpc>
                <a:spcPct val="80000"/>
              </a:lnSpc>
            </a:pPr>
            <a:r>
              <a:rPr lang="en-US" smtClean="0"/>
              <a:t>Later in Acts healing cripple (Acts 3:1); Samaritans 8:14; before Sanhedrin 4:19; </a:t>
            </a:r>
          </a:p>
          <a:p>
            <a:pPr lvl="3" eaLnBrk="1" hangingPunct="1">
              <a:lnSpc>
                <a:spcPct val="80000"/>
              </a:lnSpc>
            </a:pPr>
            <a:r>
              <a:rPr lang="en-US" smtClean="0"/>
              <a:t>Gal. 2:9 Paul lumps Peter, James and John together as pillars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mtClean="0"/>
              <a:t>Elimination procedure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John and 1 John relationship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1 Jn 3:14 We know that we have </a:t>
            </a:r>
            <a:r>
              <a:rPr lang="en-US" sz="2800" smtClean="0">
                <a:solidFill>
                  <a:schemeClr val="tx2"/>
                </a:solidFill>
              </a:rPr>
              <a:t>crossed over from death to life</a:t>
            </a:r>
            <a:r>
              <a:rPr lang="en-US" sz="2800" smtClean="0"/>
              <a:t>, because we love the brothers. The one not loving remains in death </a:t>
            </a:r>
          </a:p>
          <a:p>
            <a:pPr eaLnBrk="1" hangingPunct="1"/>
            <a:r>
              <a:rPr lang="en-US" sz="2800" smtClean="0"/>
              <a:t>John 5:24:  I tell you the truth, whoever hears my word and believes him who sent me has eternal life, </a:t>
            </a:r>
            <a:r>
              <a:rPr lang="en-US" sz="2800" smtClean="0">
                <a:solidFill>
                  <a:schemeClr val="tx2"/>
                </a:solidFill>
              </a:rPr>
              <a:t>he has crossed over from death to life</a:t>
            </a:r>
            <a:r>
              <a:rPr lang="en-US" sz="2800" smtClean="0"/>
              <a:t>. </a:t>
            </a:r>
          </a:p>
          <a:p>
            <a:pPr eaLnBrk="1" hangingPunct="1"/>
            <a:r>
              <a:rPr lang="en-US" sz="2800" smtClean="0"/>
              <a:t>Only in these two places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John &amp; 1 John Relationship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77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Jn 16:24 Ask and you will receive, and your </a:t>
            </a:r>
            <a:r>
              <a:rPr lang="en-US" smtClean="0">
                <a:solidFill>
                  <a:schemeClr val="tx2"/>
                </a:solidFill>
              </a:rPr>
              <a:t>joy will be complete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1 Jn 1:4 We write this to make our</a:t>
            </a:r>
            <a:r>
              <a:rPr lang="en-US" smtClean="0">
                <a:solidFill>
                  <a:schemeClr val="tx2"/>
                </a:solidFill>
              </a:rPr>
              <a:t> joy complete</a:t>
            </a:r>
            <a:r>
              <a:rPr lang="en-US" smtClean="0"/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Jn. 3:6, 8:  having been born of God=1 Jn 3:9; 5:1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Only these places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Revelation also by John (nikaw-overcomer; Rev. 2:7, 11; 1 Jn 2:13f; Jn 16:33)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Intro:  John the Person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smtClean="0"/>
              <a:t>Son of Zebedee—Galilee fisherman</a:t>
            </a:r>
          </a:p>
          <a:p>
            <a:pPr lvl="1" eaLnBrk="1" hangingPunct="1"/>
            <a:r>
              <a:rPr lang="en-US" smtClean="0"/>
              <a:t>John’s mother – Mat 27:56ff. –request…</a:t>
            </a:r>
          </a:p>
          <a:p>
            <a:pPr lvl="1" eaLnBrk="1" hangingPunct="1"/>
            <a:r>
              <a:rPr lang="en-US" smtClean="0"/>
              <a:t>Why 12 Apostles?</a:t>
            </a:r>
          </a:p>
          <a:p>
            <a:pPr lvl="1" eaLnBrk="1" hangingPunct="1"/>
            <a:r>
              <a:rPr lang="en-US" smtClean="0"/>
              <a:t>Special situations with Jesus: </a:t>
            </a:r>
          </a:p>
          <a:p>
            <a:pPr lvl="2" eaLnBrk="1" hangingPunct="1"/>
            <a:r>
              <a:rPr lang="en-US" smtClean="0"/>
              <a:t>transfiguration, raising dead girl, Gethsemane</a:t>
            </a:r>
          </a:p>
          <a:p>
            <a:pPr lvl="1" eaLnBrk="1" hangingPunct="1"/>
            <a:r>
              <a:rPr lang="en-US" smtClean="0"/>
              <a:t>Son of Thunder Mk 3:17</a:t>
            </a:r>
          </a:p>
          <a:p>
            <a:pPr lvl="1" eaLnBrk="1" hangingPunct="1"/>
            <a:r>
              <a:rPr lang="en-US" smtClean="0"/>
              <a:t>External evidence Polycarp was his student, Polycarp was the teacher of Irenaeus famous early church father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Late?  Theology?</a:t>
            </a:r>
          </a:p>
          <a:p>
            <a:pPr eaLnBrk="1" hangingPunct="1"/>
            <a:r>
              <a:rPr lang="en-US" smtClean="0"/>
              <a:t>Papyrus – early—P52—125 AD</a:t>
            </a:r>
          </a:p>
          <a:p>
            <a:pPr eaLnBrk="1" hangingPunct="1"/>
            <a:r>
              <a:rPr lang="en-US" smtClean="0"/>
              <a:t>Place – probably written at Ephesus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theme/theme1.xml><?xml version="1.0" encoding="utf-8"?>
<a:theme xmlns:a="http://schemas.openxmlformats.org/drawingml/2006/main" name="Factory">
  <a:themeElements>
    <a:clrScheme name="Factory 1">
      <a:dk1>
        <a:srgbClr val="000054"/>
      </a:dk1>
      <a:lt1>
        <a:srgbClr val="EAEAEA"/>
      </a:lt1>
      <a:dk2>
        <a:srgbClr val="00007A"/>
      </a:dk2>
      <a:lt2>
        <a:srgbClr val="EBD189"/>
      </a:lt2>
      <a:accent1>
        <a:srgbClr val="FCAB40"/>
      </a:accent1>
      <a:accent2>
        <a:srgbClr val="555BAD"/>
      </a:accent2>
      <a:accent3>
        <a:srgbClr val="AAAABE"/>
      </a:accent3>
      <a:accent4>
        <a:srgbClr val="C8C8C8"/>
      </a:accent4>
      <a:accent5>
        <a:srgbClr val="FDD2AF"/>
      </a:accent5>
      <a:accent6>
        <a:srgbClr val="4C529C"/>
      </a:accent6>
      <a:hlink>
        <a:srgbClr val="B97C01"/>
      </a:hlink>
      <a:folHlink>
        <a:srgbClr val="CCFF33"/>
      </a:folHlink>
    </a:clrScheme>
    <a:fontScheme name="Factor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Factory 1">
        <a:dk1>
          <a:srgbClr val="000054"/>
        </a:dk1>
        <a:lt1>
          <a:srgbClr val="EAEAEA"/>
        </a:lt1>
        <a:dk2>
          <a:srgbClr val="00007A"/>
        </a:dk2>
        <a:lt2>
          <a:srgbClr val="EBD189"/>
        </a:lt2>
        <a:accent1>
          <a:srgbClr val="FCAB40"/>
        </a:accent1>
        <a:accent2>
          <a:srgbClr val="555BAD"/>
        </a:accent2>
        <a:accent3>
          <a:srgbClr val="AAAABE"/>
        </a:accent3>
        <a:accent4>
          <a:srgbClr val="C8C8C8"/>
        </a:accent4>
        <a:accent5>
          <a:srgbClr val="FDD2AF"/>
        </a:accent5>
        <a:accent6>
          <a:srgbClr val="4C529C"/>
        </a:accent6>
        <a:hlink>
          <a:srgbClr val="B97C01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2">
        <a:dk1>
          <a:srgbClr val="000000"/>
        </a:dk1>
        <a:lt1>
          <a:srgbClr val="FFFFCC"/>
        </a:lt1>
        <a:dk2>
          <a:srgbClr val="993300"/>
        </a:dk2>
        <a:lt2>
          <a:srgbClr val="EDE1AF"/>
        </a:lt2>
        <a:accent1>
          <a:srgbClr val="CAC0E2"/>
        </a:accent1>
        <a:accent2>
          <a:srgbClr val="DFC977"/>
        </a:accent2>
        <a:accent3>
          <a:srgbClr val="FFFFE2"/>
        </a:accent3>
        <a:accent4>
          <a:srgbClr val="000000"/>
        </a:accent4>
        <a:accent5>
          <a:srgbClr val="E1DCEE"/>
        </a:accent5>
        <a:accent6>
          <a:srgbClr val="CAB66B"/>
        </a:accent6>
        <a:hlink>
          <a:srgbClr val="660033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ctory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ctory 4">
        <a:dk1>
          <a:srgbClr val="481800"/>
        </a:dk1>
        <a:lt1>
          <a:srgbClr val="EAEAEA"/>
        </a:lt1>
        <a:dk2>
          <a:srgbClr val="762700"/>
        </a:dk2>
        <a:lt2>
          <a:srgbClr val="EBD189"/>
        </a:lt2>
        <a:accent1>
          <a:srgbClr val="FCAB40"/>
        </a:accent1>
        <a:accent2>
          <a:srgbClr val="AD717F"/>
        </a:accent2>
        <a:accent3>
          <a:srgbClr val="BDACAA"/>
        </a:accent3>
        <a:accent4>
          <a:srgbClr val="C8C8C8"/>
        </a:accent4>
        <a:accent5>
          <a:srgbClr val="FDD2AF"/>
        </a:accent5>
        <a:accent6>
          <a:srgbClr val="9C6672"/>
        </a:accent6>
        <a:hlink>
          <a:srgbClr val="FFFF99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5">
        <a:dk1>
          <a:srgbClr val="330066"/>
        </a:dk1>
        <a:lt1>
          <a:srgbClr val="EAEAEA"/>
        </a:lt1>
        <a:dk2>
          <a:srgbClr val="4E009C"/>
        </a:dk2>
        <a:lt2>
          <a:srgbClr val="EBD189"/>
        </a:lt2>
        <a:accent1>
          <a:srgbClr val="FCAB40"/>
        </a:accent1>
        <a:accent2>
          <a:srgbClr val="8871BB"/>
        </a:accent2>
        <a:accent3>
          <a:srgbClr val="B2AACB"/>
        </a:accent3>
        <a:accent4>
          <a:srgbClr val="C8C8C8"/>
        </a:accent4>
        <a:accent5>
          <a:srgbClr val="FDD2AF"/>
        </a:accent5>
        <a:accent6>
          <a:srgbClr val="7B66A9"/>
        </a:accent6>
        <a:hlink>
          <a:srgbClr val="99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6">
        <a:dk1>
          <a:srgbClr val="454425"/>
        </a:dk1>
        <a:lt1>
          <a:srgbClr val="EAEAEA"/>
        </a:lt1>
        <a:dk2>
          <a:srgbClr val="4D6A2A"/>
        </a:dk2>
        <a:lt2>
          <a:srgbClr val="EBD189"/>
        </a:lt2>
        <a:accent1>
          <a:srgbClr val="FCAB40"/>
        </a:accent1>
        <a:accent2>
          <a:srgbClr val="A59E79"/>
        </a:accent2>
        <a:accent3>
          <a:srgbClr val="B2B9AC"/>
        </a:accent3>
        <a:accent4>
          <a:srgbClr val="C8C8C8"/>
        </a:accent4>
        <a:accent5>
          <a:srgbClr val="FDD2AF"/>
        </a:accent5>
        <a:accent6>
          <a:srgbClr val="958F6D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7">
        <a:dk1>
          <a:srgbClr val="3C2924"/>
        </a:dk1>
        <a:lt1>
          <a:srgbClr val="EAEAEA"/>
        </a:lt1>
        <a:dk2>
          <a:srgbClr val="0D0A46"/>
        </a:dk2>
        <a:lt2>
          <a:srgbClr val="EBD189"/>
        </a:lt2>
        <a:accent1>
          <a:srgbClr val="FCAB40"/>
        </a:accent1>
        <a:accent2>
          <a:srgbClr val="633D4E"/>
        </a:accent2>
        <a:accent3>
          <a:srgbClr val="AAAAB0"/>
        </a:accent3>
        <a:accent4>
          <a:srgbClr val="C8C8C8"/>
        </a:accent4>
        <a:accent5>
          <a:srgbClr val="FDD2AF"/>
        </a:accent5>
        <a:accent6>
          <a:srgbClr val="593646"/>
        </a:accent6>
        <a:hlink>
          <a:srgbClr val="FFCC66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Designs\Factory.pot</Template>
  <TotalTime>1818</TotalTime>
  <Words>1052</Words>
  <Application>Microsoft Office PowerPoint</Application>
  <PresentationFormat>On-screen Show (4:3)</PresentationFormat>
  <Paragraphs>165</Paragraphs>
  <Slides>22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Arial Narrow</vt:lpstr>
      <vt:lpstr>Times New Roman</vt:lpstr>
      <vt:lpstr>Wingdings</vt:lpstr>
      <vt:lpstr>Factory</vt:lpstr>
      <vt:lpstr>John:   Jesus is God</vt:lpstr>
      <vt:lpstr>Intro:  John the Person</vt:lpstr>
      <vt:lpstr>Intro:  John the Person</vt:lpstr>
      <vt:lpstr>Intro:  John the Person</vt:lpstr>
      <vt:lpstr>Intro:  John the Person</vt:lpstr>
      <vt:lpstr>John and 1 John relationship</vt:lpstr>
      <vt:lpstr>John &amp; 1 John Relationship</vt:lpstr>
      <vt:lpstr>Intro:  John the Person</vt:lpstr>
      <vt:lpstr>Date</vt:lpstr>
      <vt:lpstr>P52–John 18:31-33 (ca. 125 AD)</vt:lpstr>
      <vt:lpstr>4 Purposes for Writing–BCGGS</vt:lpstr>
      <vt:lpstr>Other discussions in John– Wine</vt:lpstr>
      <vt:lpstr>Further Reflections on Wine</vt:lpstr>
      <vt:lpstr>BCGGS:  Jesus is God</vt:lpstr>
      <vt:lpstr>BCGGS: Deity Statement in Jn</vt:lpstr>
      <vt:lpstr>Deity of Christ Outside John</vt:lpstr>
      <vt:lpstr>BCGGS: Character Portrayals </vt:lpstr>
      <vt:lpstr>BCGGS: Character Portrayals </vt:lpstr>
      <vt:lpstr>4 Purposes: BCGGS</vt:lpstr>
      <vt:lpstr>4 Purposes: BCGGS</vt:lpstr>
      <vt:lpstr>Book Characteristics</vt:lpstr>
      <vt:lpstr>Book Characteristics</vt:lpstr>
    </vt:vector>
  </TitlesOfParts>
  <Company>Gordon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John:   Jesus is God</dc:title>
  <dc:creator>ted hildebrandt</dc:creator>
  <cp:lastModifiedBy>Ted Hildebrandt</cp:lastModifiedBy>
  <cp:revision>128</cp:revision>
  <dcterms:created xsi:type="dcterms:W3CDTF">2000-03-21T16:15:47Z</dcterms:created>
  <dcterms:modified xsi:type="dcterms:W3CDTF">2016-03-24T16:40:04Z</dcterms:modified>
</cp:coreProperties>
</file>