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ctr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103" d="100"/>
          <a:sy n="103" d="100"/>
        </p:scale>
        <p:origin x="1452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1889FF67-A738-1E96-DAFD-69512654B2C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76200" cmpd="tri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ctr"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A5226B9-B323-8CB7-E683-4AC40D8AD797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84C72687-4358-5D14-AE64-A4A5C502471D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>
          <a:xfrm>
            <a:off x="914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6578D99E-B69D-FF32-985E-F82068C86879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>
          <a:xfrm>
            <a:off x="3505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1A3D91C-9147-4E2F-7203-A6AD7127F767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 anchorCtr="0"/>
          <a:lstStyle>
            <a:lvl1pPr>
              <a:defRPr/>
            </a:lvl1pPr>
          </a:lstStyle>
          <a:p>
            <a:fld id="{28FE8698-C794-40F8-815E-FAD7D7991F32}" type="slidenum">
              <a:rPr lang="en-US" altLang="en-US"/>
              <a:pPr/>
              <a:t>‹#›</a:t>
            </a:fld>
            <a:endParaRPr lang="en-US" altLang="en-US"/>
          </a:p>
        </p:txBody>
      </p:sp>
      <p:grpSp>
        <p:nvGrpSpPr>
          <p:cNvPr id="6151" name="Group 7">
            <a:extLst>
              <a:ext uri="{FF2B5EF4-FFF2-40B4-BE49-F238E27FC236}">
                <a16:creationId xmlns:a16="http://schemas.microsoft.com/office/drawing/2014/main" id="{12D5D634-E683-597E-4827-3A2D6D3B5C77}"/>
              </a:ext>
            </a:extLst>
          </p:cNvPr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6152" name="Picture 8">
              <a:extLst>
                <a:ext uri="{FF2B5EF4-FFF2-40B4-BE49-F238E27FC236}">
                  <a16:creationId xmlns:a16="http://schemas.microsoft.com/office/drawing/2014/main" id="{B4FE101B-D0A6-3023-1065-05B4DCA5E0D7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53" name="Picture 9">
              <a:extLst>
                <a:ext uri="{FF2B5EF4-FFF2-40B4-BE49-F238E27FC236}">
                  <a16:creationId xmlns:a16="http://schemas.microsoft.com/office/drawing/2014/main" id="{2C8BEAA8-8F1A-C550-F3D5-5E4742DA086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6154" name="Picture 10">
            <a:extLst>
              <a:ext uri="{FF2B5EF4-FFF2-40B4-BE49-F238E27FC236}">
                <a16:creationId xmlns:a16="http://schemas.microsoft.com/office/drawing/2014/main" id="{914BD5AF-B18F-7D5A-900C-61CC54C628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AB423-2BF3-29FB-0524-1A76B67E0A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41A650-D162-385C-6F0E-D2D17C8D1B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65D533-4FA9-9D5F-BFAD-2AD457EBFD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5CAC8C-7976-C98D-ED67-A9E59DC34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E1B13D-E6C8-1534-707C-384C59D45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EE4444-1D6B-4946-8D16-C703619D2E1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06048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F06F028-C780-C20D-AC31-A2E94678BF4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991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83280C-062B-EF13-E4E2-78B70706F1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62038" y="381000"/>
            <a:ext cx="5681662" cy="54991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E52784-4DB3-8B95-4A66-69597B7C13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67DF9B-36F3-9B0C-1B00-E8C6D0E2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0E8C36-383A-F245-CBC7-9DC87F097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329168-945A-4714-80FA-D97888FB53D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2173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143677-9FF5-CAB1-E69A-E5B822A21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0D079-5CB5-2F9A-59D3-1D3394C05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5EFEE-DE62-8C92-84D7-FC3441820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02ADA-50AF-95AC-2E57-ACEF058FAA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7E548-D73F-64EE-6396-A073C35F0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96C4E4-DDA7-426D-9FA1-DEDB5B9BDD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082896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194C2-A1C8-25AE-5887-83E2DB0BE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5CE38-BE34-C39A-1FA5-F609D83C97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F2FC98-9B22-5A1E-14D8-05127922A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D3E9D0-9A57-B3A2-419E-A1F1EFF60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A2B7F9-A7F0-848B-D4D6-900855180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9A066C-D6E4-46CB-BF56-890A1AAE7EA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34300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CD94DA-F25C-CDD9-469A-A8D27E4F4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329E01-2CF8-2AF7-9AF0-63381106D42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1F3566-07E4-F53D-D6AC-5E2EBFFCAC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F0CF60-EE30-4BCA-9D53-282562969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FEDE13-E94A-2551-F964-E45C3F4FB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A10C492-6874-BF54-9A32-87908BA1B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A0A3A0-2A1C-454A-9E19-0D2EA99B0D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5455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119748-356B-B879-D6CC-8685511D75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D0D7599-6AB1-94C5-6BC4-F793AFA59F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D9922D3-6BD0-B5EE-9C50-45541411B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7B2010-FA2B-8081-1D6E-4CA95C3740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7D6AFC7-0178-132F-2FE4-BF17B9723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44E025F-0981-7768-4726-9B462119D1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0E5AD10-5A0C-1401-5EF1-8FF009783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CEAF29-D1A9-7E90-5B5B-35315B67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887F05-242B-48A8-B33C-C33CBEA0AF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147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F1933C-EFCB-5969-CA4F-D73A521F7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D34D19D-40A9-0D46-AD7E-3BACD9251B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BBFB9E-7A5F-1676-EC50-A1DA82FCB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1266FD-162B-89A3-A545-9D51F33F0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D506F7-AF0D-4424-9993-E796FCF19A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23717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5314399-383C-4ACB-EA59-EB78BDF1C5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449297-0555-1F73-5D26-4CBD35970E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F524-389F-469B-D4F7-9465F6671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688A90-04A9-4796-A7A8-7AA03ACB94A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94238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9B783F-37EA-D74F-DDF9-4CECDE38BD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1B7B84-50ED-26A9-39CC-C630E9979A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34E466B-BFA2-982A-B7CE-6DB634C3274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9066F5-52DB-D0CB-69FC-809BB7B63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C3621A-6106-FBB4-F93D-C5779CF7D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B97A7C-BB99-D338-30FB-1237846E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3C516B-413F-40A2-999C-731D1494AD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58991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EE1BF3-3B6E-4E68-8CED-753F46761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21E11D-80DA-76CB-DC95-811E9BB11B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F2764AD-4954-1FC8-3837-B18D64C898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7A3836-5E6B-4808-23B7-272D7AE3F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5663D9-23BE-0304-ECA7-3958701FC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F8EC93-28EB-FDD5-8B41-ECFEFD9142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4441CE-BF3B-4880-BBB3-F0CD4DE3933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067160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1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>
            <a:extLst>
              <a:ext uri="{FF2B5EF4-FFF2-40B4-BE49-F238E27FC236}">
                <a16:creationId xmlns:a16="http://schemas.microsoft.com/office/drawing/2014/main" id="{5EFA1014-C6B8-AE6E-958D-7C74AF336C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0" y="0"/>
            <a:ext cx="6858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3" name="Rectangle 3">
            <a:extLst>
              <a:ext uri="{FF2B5EF4-FFF2-40B4-BE49-F238E27FC236}">
                <a16:creationId xmlns:a16="http://schemas.microsoft.com/office/drawing/2014/main" id="{BB26FFE4-3A9B-75A8-E524-A77519D706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658AA66B-FACE-7D23-6DE6-E3CEE2558BBF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5" name="Rectangle 5">
            <a:extLst>
              <a:ext uri="{FF2B5EF4-FFF2-40B4-BE49-F238E27FC236}">
                <a16:creationId xmlns:a16="http://schemas.microsoft.com/office/drawing/2014/main" id="{0F0C230C-0C6C-D3AF-C4EB-F8BB83BC06B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126" name="Rectangle 6">
            <a:extLst>
              <a:ext uri="{FF2B5EF4-FFF2-40B4-BE49-F238E27FC236}">
                <a16:creationId xmlns:a16="http://schemas.microsoft.com/office/drawing/2014/main" id="{96553AB5-87B6-E81F-2788-33D3BBB0004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fld id="{8927412A-8943-49CC-BC57-DD7C08BE97F0}" type="slidenum">
              <a:rPr lang="en-US" altLang="en-US"/>
              <a:pPr/>
              <a:t>‹#›</a:t>
            </a:fld>
            <a:endParaRPr lang="en-US" altLang="en-US"/>
          </a:p>
        </p:txBody>
      </p:sp>
      <p:pic>
        <p:nvPicPr>
          <p:cNvPr id="5127" name="Picture 7">
            <a:extLst>
              <a:ext uri="{FF2B5EF4-FFF2-40B4-BE49-F238E27FC236}">
                <a16:creationId xmlns:a16="http://schemas.microsoft.com/office/drawing/2014/main" id="{4E4A934D-B761-40BC-FB6F-7B24186EE2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74800"/>
            <a:ext cx="7772400" cy="130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128" name="Rectangle 8">
            <a:extLst>
              <a:ext uri="{FF2B5EF4-FFF2-40B4-BE49-F238E27FC236}">
                <a16:creationId xmlns:a16="http://schemas.microsoft.com/office/drawing/2014/main" id="{7B268F89-112B-FE53-7D68-85A5337F27A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1766888"/>
            <a:ext cx="7769225" cy="411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anose="02020603050405020304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Blip>
          <a:blip r:embed="rId16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Blip>
          <a:blip r:embed="rId17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s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s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257AF31-7D03-82EA-343B-DA387D2F04F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990600"/>
            <a:ext cx="7772400" cy="1143000"/>
          </a:xfrm>
        </p:spPr>
        <p:txBody>
          <a:bodyPr/>
          <a:lstStyle/>
          <a:p>
            <a:r>
              <a:rPr lang="en-US" altLang="en-US"/>
              <a:t>Fasting</a:t>
            </a:r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448328EE-B4AB-806C-019F-32FBA4260FC6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8F3C9B97-787D-4354-0F1A-46CD66ADCAE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Fasting</a:t>
            </a: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672F8AC5-8B27-9388-1023-DC5F4F62D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 sz="2800"/>
              <a:t>Introduction:  Externals or Internals?</a:t>
            </a:r>
          </a:p>
          <a:p>
            <a:r>
              <a:rPr lang="en-US" altLang="en-US" sz="2800"/>
              <a:t>When?</a:t>
            </a:r>
          </a:p>
          <a:p>
            <a:r>
              <a:rPr lang="en-US" altLang="en-US" sz="2800"/>
              <a:t>Deliverance</a:t>
            </a:r>
          </a:p>
          <a:p>
            <a:r>
              <a:rPr lang="en-US" altLang="en-US" sz="2800"/>
              <a:t>Sickness</a:t>
            </a:r>
          </a:p>
          <a:p>
            <a:r>
              <a:rPr lang="en-US" altLang="en-US" sz="2800"/>
              <a:t>Protection</a:t>
            </a:r>
          </a:p>
          <a:p>
            <a:r>
              <a:rPr lang="en-US" altLang="en-US" sz="2800"/>
              <a:t>Decisions</a:t>
            </a:r>
          </a:p>
          <a:p>
            <a:r>
              <a:rPr lang="en-US" altLang="en-US" sz="2800"/>
              <a:t>Repentance</a:t>
            </a:r>
          </a:p>
          <a:p>
            <a:r>
              <a:rPr lang="en-US" altLang="en-US" sz="2800"/>
              <a:t>Dedication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>
            <a:extLst>
              <a:ext uri="{FF2B5EF4-FFF2-40B4-BE49-F238E27FC236}">
                <a16:creationId xmlns:a16="http://schemas.microsoft.com/office/drawing/2014/main" id="{73D1E7E5-AC68-E7FB-3215-2B8042C57B1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Fasting Methods</a:t>
            </a:r>
          </a:p>
        </p:txBody>
      </p:sp>
      <p:sp>
        <p:nvSpPr>
          <p:cNvPr id="10243" name="Rectangle 3">
            <a:extLst>
              <a:ext uri="{FF2B5EF4-FFF2-40B4-BE49-F238E27FC236}">
                <a16:creationId xmlns:a16="http://schemas.microsoft.com/office/drawing/2014/main" id="{24CE60A2-9789-2194-F81B-FE9AFE3A746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Mourning </a:t>
            </a:r>
          </a:p>
          <a:p>
            <a:r>
              <a:rPr lang="en-US" altLang="en-US"/>
              <a:t>Sackcloth</a:t>
            </a:r>
          </a:p>
          <a:p>
            <a:r>
              <a:rPr lang="en-US" altLang="en-US"/>
              <a:t>Prayer</a:t>
            </a:r>
          </a:p>
          <a:p>
            <a:r>
              <a:rPr lang="en-US" altLang="en-US"/>
              <a:t>Individual/community</a:t>
            </a:r>
          </a:p>
          <a:p>
            <a:r>
              <a:rPr lang="en-US" altLang="en-US"/>
              <a:t>Doing good</a:t>
            </a:r>
          </a:p>
          <a:p>
            <a:r>
              <a:rPr lang="en-US" altLang="en-US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3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>
            <a:extLst>
              <a:ext uri="{FF2B5EF4-FFF2-40B4-BE49-F238E27FC236}">
                <a16:creationId xmlns:a16="http://schemas.microsoft.com/office/drawing/2014/main" id="{89563876-3226-31BB-5E50-1F4E8CB6C36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Matthew and fasting</a:t>
            </a: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E3FAC026-6DE0-0C41-9725-E41F39D7710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Matt 6:10f </a:t>
            </a:r>
          </a:p>
          <a:p>
            <a:r>
              <a:rPr lang="en-US" altLang="en-US"/>
              <a:t>Matt 9:15 mourning versus joy</a:t>
            </a:r>
          </a:p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2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 build="p" autoUpdateAnimBg="0"/>
    </p:bldLst>
  </p:timing>
</p:sld>
</file>

<file path=ppt/theme/theme1.xml><?xml version="1.0" encoding="utf-8"?>
<a:theme xmlns:a="http://schemas.openxmlformats.org/drawingml/2006/main" name="Expedition">
  <a:themeElements>
    <a:clrScheme name="Expedition 2">
      <a:dk1>
        <a:srgbClr val="000000"/>
      </a:dk1>
      <a:lt1>
        <a:srgbClr val="FFFFFF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FFFFFF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Expedi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</a:defRPr>
        </a:defPPr>
      </a:lstStyle>
    </a:lnDef>
  </a:objectDefaults>
  <a:extraClrSchemeLst>
    <a:extraClrScheme>
      <a:clrScheme name="Expedition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xpedition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Designs\Expedition.pot</Template>
  <TotalTime>41</TotalTime>
  <Words>37</Words>
  <Application>Microsoft Office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Times New Roman</vt:lpstr>
      <vt:lpstr>Wingdings</vt:lpstr>
      <vt:lpstr>Arial</vt:lpstr>
      <vt:lpstr>Expedition</vt:lpstr>
      <vt:lpstr>Fasting</vt:lpstr>
      <vt:lpstr>Fasting</vt:lpstr>
      <vt:lpstr>Fasting Methods</vt:lpstr>
      <vt:lpstr>Matthew and fasting</vt:lpstr>
    </vt:vector>
  </TitlesOfParts>
  <Company>Gordon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Fasting</dc:title>
  <dc:creator>ted hildebrandt</dc:creator>
  <cp:lastModifiedBy>Ted Hildebrandt</cp:lastModifiedBy>
  <cp:revision>2</cp:revision>
  <dcterms:created xsi:type="dcterms:W3CDTF">2000-02-17T15:49:44Z</dcterms:created>
  <dcterms:modified xsi:type="dcterms:W3CDTF">2025-03-25T11:42:10Z</dcterms:modified>
</cp:coreProperties>
</file>