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78" r:id="rId3"/>
    <p:sldId id="279" r:id="rId4"/>
    <p:sldId id="280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20"/>
    <p:restoredTop sz="94759"/>
  </p:normalViewPr>
  <p:slideViewPr>
    <p:cSldViewPr snapToGrid="0">
      <p:cViewPr varScale="1">
        <p:scale>
          <a:sx n="104" d="100"/>
          <a:sy n="104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276DF-CD87-DCEA-97C5-A5B798751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E8CD28-E097-3140-D46B-A851742EE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F6ED7-90D0-DC8D-30B4-F6DC880DC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6EBAA-142C-A6D8-F770-99E744344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0EE01-8328-D546-1E3A-84D343221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9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1E246-FB9D-F76D-7566-2559E978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BC3B8D-564D-0390-4CCD-BD1866AFF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6B5B6-462B-A4EC-088B-8EC570A5E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8CF97-7117-B212-50E3-E20902467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38EA4-D630-5CEA-C19E-DC13C94C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1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390B87-654C-482D-1303-47B515F215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5C312-A4C8-8557-867B-E8214D607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0C4BE-DC49-7D9D-A8A0-928FEEA8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D2136-C346-3247-952D-BC18629D8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6FA85-8078-B48C-9991-0F158367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6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68F78-70D2-2E37-7B46-483F454C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C980C-72C2-8939-64CF-50EC5358E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598FF-10AB-4FBE-6F1C-479807C65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A36A2-0502-2A17-C6D4-BDEC7EE44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AC1C-CB27-9322-88E4-E129D75E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AD242-36C5-2026-213E-4BD0A86B7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23AA8-A491-832A-36E4-9CF7C429E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47F43-E4C0-EDCB-4EDF-7B87F4579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8D0B1-812E-77B6-485F-72584861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9D6EF-5EEE-40DA-F00C-B6122245B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7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0F027-1547-6846-5FC9-20786982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8D4EE-7AFF-F427-D3CD-3E7ED75C3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F50DA-5EB5-530F-8321-C2957B177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DA4F0-29AA-CE9D-AA84-220B8263B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BABCC-1BF7-127B-A831-5E413159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8A3B7E-B843-CA7A-6198-D7C7512E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0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46627-D512-C6AB-563B-126A6100D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5E48A-D42A-F601-03AF-511BCF9F1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D696D-70AB-9CD0-7770-DDD68C201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5BE701-A312-9971-3578-1CC204CDF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6D32F0-B7DA-75EE-6CDA-FB1DE6D888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3AB60F-63C9-60E2-5C4B-F8EC0AF81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7155AE-F197-A1E9-FA86-634CC484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6121D-F3B9-00AD-F526-226495E1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0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FC1AC-6E55-89FF-9DD3-98EC57D5F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088F9E-62E7-89C0-E83C-AB3CE8A92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737A2A-784D-B8DC-07AF-0146AE910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D2E339-1A56-8000-C1EE-A3E9A2BCA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4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9EBC56-9175-B507-A7C7-9DE06863B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98B861-83F2-DE73-D771-83F310E0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28E06-3816-C53B-CCD9-E785445A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8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AE26B-C159-78FC-D97E-E35B240CB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16717-5B77-F22F-80FE-2904A9360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683049-38A0-E8FE-3D3C-8917DA67B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6642F-8E5C-76C7-DE11-C2A19173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4AF13-5957-68FF-FBD2-A96D35CB2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5711B-8F50-0CD2-E232-04B312B5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4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F563-3066-ACDB-E903-B32D93D5B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10752B-CC8A-77D2-6965-520F07627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68DB6F-5FC9-9C11-630F-D3020064B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55B43-4944-C346-E0BE-FA8BD19D8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B0AE3-8206-1B07-19FB-EACEEB427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E023A-8A83-4DF3-2274-F9BB8D328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8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B60D75-574E-AE7C-D946-394B19343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57B11-27EC-B183-797D-317C9F86E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A4862-796B-068B-E857-0D515F65A1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A8F9F-50E0-8848-8FCF-62854524C27B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3C4B-FB92-6CC7-9A98-BD511D6E7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5616-F553-4EDA-F9B6-39F1AD11B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489B0-DBC9-2D47-BE6D-179C0529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4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3757" y="0"/>
            <a:ext cx="11519064" cy="6629400"/>
          </a:xfrm>
        </p:spPr>
        <p:txBody>
          <a:bodyPr anchor="ctr">
            <a:normAutofit fontScale="90000"/>
          </a:bodyPr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HOW THE BIBLE TEACHES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b="1" dirty="0">
                <a:solidFill>
                  <a:srgbClr val="FF9933"/>
                </a:solidFill>
              </a:rPr>
              <a:t> [GM 2 BIBLE VERSIONS]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D922C-C99A-7845-FF1B-83CD814D0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8151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A BRIEF HISTORY OF THE BIBLE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IN THE WESTERN WORLD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(pp. 1-2 Handout)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A41E-0610-BAFB-7EA8-87FA9C29F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46643"/>
            <a:ext cx="10515600" cy="7303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92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8BED9-6AF2-C9CF-CC3B-A43CD82C4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BIBLE TRANSLATION PROCEDURES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(pp. 3-5 Handout)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4EFE3-DFCD-40BE-9C11-8E4CD90ED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THE PURPOSE OF TRANSLATIONS:  PUT BIBLE IN THE LANGUAGE OF THE PEOPLE WHO READ IT. 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MANY TRANSLATIONS HAVE BEEN PRODUCED, ESPECIALLY IN THE WESTERN WORLD, IN THE EFFORT TO GIVE PEOPLE A BIBLE THEY CAN UNDERSTAND.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TWO PROMINENT TRANSLATION PROCEDURES (SEE pp. 3-5 in NOTES):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FORMAL EQUIVALENCE (Read RSV?NRSV Introduction)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FUNCTIONAL (DYNAMIC) EQUIVALENCE (Read New Living 								Translation Introduction)</a:t>
            </a:r>
          </a:p>
        </p:txBody>
      </p:sp>
    </p:spTree>
    <p:extLst>
      <p:ext uri="{BB962C8B-B14F-4D97-AF65-F5344CB8AC3E}">
        <p14:creationId xmlns:p14="http://schemas.microsoft.com/office/powerpoint/2010/main" val="59955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0544A-CEF9-9B26-520D-108FFDDB2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524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REVIEW CHARTS THAT SHOW THE PRODUCT OF TRANSLATIONS</a:t>
            </a:r>
          </a:p>
          <a:p>
            <a:pPr mar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(pp. 6-8 Handout))</a:t>
            </a:r>
          </a:p>
        </p:txBody>
      </p:sp>
    </p:spTree>
    <p:extLst>
      <p:ext uri="{BB962C8B-B14F-4D97-AF65-F5344CB8AC3E}">
        <p14:creationId xmlns:p14="http://schemas.microsoft.com/office/powerpoint/2010/main" val="203612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A10A7-16B3-70C6-2BC3-5CEA93F87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VARNER’S OBSERVATION ABOUT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“TRANSLATE” AND/OR “EXPLAIN” (p. 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6893A-E9DE-4B2C-9426-C129F3E4D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76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This note is about the re-translation of the NASB into the LEGACY BIBLE.</a:t>
            </a:r>
          </a:p>
          <a:p>
            <a:r>
              <a:rPr lang="en-US" dirty="0">
                <a:solidFill>
                  <a:schemeClr val="bg1"/>
                </a:solidFill>
              </a:rPr>
              <a:t>NEHEMIAH 8:8 (Contrast Ezra 4:7)</a:t>
            </a:r>
          </a:p>
          <a:p>
            <a:r>
              <a:rPr lang="en-US" dirty="0">
                <a:solidFill>
                  <a:schemeClr val="bg1"/>
                </a:solidFill>
              </a:rPr>
              <a:t>Renditions of </a:t>
            </a:r>
            <a:r>
              <a:rPr lang="en-US" dirty="0" err="1">
                <a:solidFill>
                  <a:schemeClr val="bg1"/>
                </a:solidFill>
              </a:rPr>
              <a:t>Neh</a:t>
            </a:r>
            <a:r>
              <a:rPr lang="en-US" dirty="0">
                <a:solidFill>
                  <a:schemeClr val="bg1"/>
                </a:solidFill>
              </a:rPr>
              <a:t> 8:8: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NASB “...translating to give the sense so they understood the reading”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LEGACY “...explaining and giving insight, and they provided understanding of 		the reading.”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Note the KJV!  “...read...the law of God distinctly, and gave the sense, and caused them to understand the reading.”</a:t>
            </a:r>
          </a:p>
          <a:p>
            <a:r>
              <a:rPr lang="en-US" dirty="0">
                <a:solidFill>
                  <a:schemeClr val="bg1"/>
                </a:solidFill>
              </a:rPr>
              <a:t>HOW TRANSLATION AFFECTS UNDERSTANDING... (note Chart!)</a:t>
            </a:r>
          </a:p>
        </p:txBody>
      </p:sp>
    </p:spTree>
    <p:extLst>
      <p:ext uri="{BB962C8B-B14F-4D97-AF65-F5344CB8AC3E}">
        <p14:creationId xmlns:p14="http://schemas.microsoft.com/office/powerpoint/2010/main" val="3820872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271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BiblicalELearning.org  KNOWING GOD’S WILL:   HOW THE BIBLE TEACHES  Gary T. Meadors, Th.D.   [GM 2 BIBLE VERSIONS] </vt:lpstr>
      <vt:lpstr>A BRIEF HISTORY OF THE BIBLE IN THE WESTERN WORLD (pp. 1-2 Handout)</vt:lpstr>
      <vt:lpstr>BIBLE TRANSLATION PROCEDURES (pp. 3-5 Handout)</vt:lpstr>
      <vt:lpstr>PowerPoint Presentation</vt:lpstr>
      <vt:lpstr>VARNER’S OBSERVATION ABOUT “TRANSLATE” AND/OR “EXPLAIN” (p. 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3</cp:revision>
  <dcterms:created xsi:type="dcterms:W3CDTF">2024-11-27T19:09:58Z</dcterms:created>
  <dcterms:modified xsi:type="dcterms:W3CDTF">2024-12-13T18:51:29Z</dcterms:modified>
</cp:coreProperties>
</file>