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83" r:id="rId2"/>
    <p:sldId id="375" r:id="rId3"/>
    <p:sldId id="376" r:id="rId4"/>
    <p:sldId id="377" r:id="rId5"/>
    <p:sldId id="378" r:id="rId6"/>
    <p:sldId id="37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8"/>
    <p:restoredTop sz="94599"/>
  </p:normalViewPr>
  <p:slideViewPr>
    <p:cSldViewPr snapToGrid="0">
      <p:cViewPr varScale="1">
        <p:scale>
          <a:sx n="73" d="100"/>
          <a:sy n="73" d="100"/>
        </p:scale>
        <p:origin x="19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A41666-4090-75E6-1D41-3AB21073F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9CC9A8-2C4E-8184-5F85-C6B7438734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75DE4E-1B4A-6EBC-ED9B-EFED744DD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EF4FFC-08DE-DB46-A131-7105AA7F7C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8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7D190D-D2FF-C45A-4B64-4A8DCC1F06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4CAF6B-9053-7EBD-E479-519888C05C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7013B8-84DD-118B-2BA4-834E84CF8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B707F-18A3-7C46-B0A9-3C7B8E56E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868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AD8453-D40C-0C47-F24E-0AC57D3B73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467E78-2292-BA1A-6C52-76B2A3E621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0F8514-FA6B-EC18-8761-68D96422D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A9A5A-D2D1-0C44-8D20-30D87445B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06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BEB8AF-6ED4-5B80-AC06-F0FAA4955E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259EE7-DF5B-05F4-74B9-654EBBBF6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436FD8-2B1B-E23D-A521-1D2B24C27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FCAA9-669F-004F-AF84-BFCCEA7EFD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303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A72861-7460-17B0-2938-AE27375D60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C00C45-6E65-23B2-4CE3-AA1867FB6A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8D61C6-B971-C5FB-69AF-68403820C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39CF8-8DA2-CB47-8C3B-3361D87CE1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13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3BCCB4-CDE4-298F-12CE-CF14F5B6C4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F00EAB-0A9C-72F9-14BE-BFD9E2BD85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6A1002-76D1-8C50-46CB-2E49FF7FCE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D6987-3AE6-3747-B803-CED60470D4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194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F7BCE5-C840-DC40-A021-BA49FB154B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B359FE-B951-B290-3C15-53212BB0DB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058CBD-A252-DD2F-C79B-CD1E23B80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95BD5-B785-AC4E-A296-F7148CD649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828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73A78A-CB22-251B-A77A-B120F48C67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2FF3D0B-BEDF-025D-90A5-3DD5C09F85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1C032B-3092-0A6F-96B7-C975D80548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E666F-04DD-4647-8468-2AC369606D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52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DCBBB8B-A2BD-A5F2-0CAF-81CB2B5FDF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A684DA-746E-6AC0-A110-169D0FBFD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B322897-1391-9C25-5590-F1BEB6EA7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64543-86F4-B34B-ABD9-8720B9565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810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25F0E08-DB35-7C1F-4DB0-4390ED961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174987-9B74-1C2A-07C7-E5BA7ED885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2B1CDCC-0ACE-4E9D-9900-FA5920F084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462B20-BA1F-D44D-A8B5-0388F647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83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45C00E-5DBC-4A60-4F11-F67DEF8ED9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59830A-4961-3782-F6B3-88B909E12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643716-3D5E-63AF-1F3E-C4C11D7A1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92D5F-1C63-1B44-85F7-2270218370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39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6A6A59-9AC8-0CEB-7B93-EAB32FEA0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E5736E-21A7-07E5-E53F-9E4A8F8BC2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B31659-8AAE-FF2C-AF0B-3479AB4AA6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003EB-5743-6340-961E-168CA2F133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819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2400C88-7B80-C360-99C3-AB70C4619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D491F7-E6D4-92B7-BFB3-E763FC718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90362D-D2BD-B745-A7CE-3EE226DE78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BEACA1-2729-7549-B3CE-718D3C3B93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3B7774-88B5-4640-B09B-30DB9CFE04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C0E609B-776C-5048-8E51-332332FC0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5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BC55887-83E7-98EE-8A88-83AE6A4DE5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23622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  <a:t>DISCERNING GOD’S WILL REQUIRES…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3C65595F-980B-304D-6D97-C38E17C9F2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2590800"/>
            <a:ext cx="8686800" cy="3505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COMPARING “PROMINENT” MODELS </a:t>
            </a:r>
          </a:p>
          <a:p>
            <a:pPr algn="ctr" eaLnBrk="1" hangingPunct="1">
              <a:buFontTx/>
              <a:buNone/>
            </a:pPr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FOR KNOWING GOD’S WILL</a:t>
            </a:r>
          </a:p>
          <a:p>
            <a:pPr algn="ctr" eaLnBrk="1" hangingPunct="1">
              <a:buFontTx/>
              <a:buNone/>
            </a:pPr>
            <a:endParaRPr lang="en-US" altLang="en-US" dirty="0">
              <a:solidFill>
                <a:srgbClr val="FF9933"/>
              </a:solidFill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Blackaby, Smith, Friesen</a:t>
            </a:r>
          </a:p>
          <a:p>
            <a:pPr algn="ctr" eaLnBrk="1" hangingPunct="1">
              <a:buFontTx/>
              <a:buNone/>
            </a:pPr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WEIGHED AND FOUND WANTING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0FFA501C-DB46-D026-6E9C-7D2D4B609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0"/>
            <a:ext cx="8534400" cy="1752600"/>
          </a:xfrm>
        </p:spPr>
        <p:txBody>
          <a:bodyPr/>
          <a:lstStyle/>
          <a:p>
            <a: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  <a:t>POPULAR OPTIONS:</a:t>
            </a:r>
            <a:b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</a:br>
            <a: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  <a:t>WEIGHED &amp; FOUND WANTING</a:t>
            </a:r>
          </a:p>
        </p:txBody>
      </p:sp>
      <p:sp>
        <p:nvSpPr>
          <p:cNvPr id="19458" name="Content Placeholder 2">
            <a:extLst>
              <a:ext uri="{FF2B5EF4-FFF2-40B4-BE49-F238E27FC236}">
                <a16:creationId xmlns:a16="http://schemas.microsoft.com/office/drawing/2014/main" id="{FBBC5B26-922C-911B-30C9-0B6DFE21C2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3276600"/>
            <a:ext cx="7772400" cy="2819400"/>
          </a:xfrm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EB88F065-4DCD-A244-B6FD-8C4EEEF4D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686800" cy="1752600"/>
          </a:xfrm>
        </p:spPr>
        <p:txBody>
          <a:bodyPr/>
          <a:lstStyle/>
          <a:p>
            <a: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  <a:t>THE SINGLE-WILL VIEW:</a:t>
            </a:r>
            <a:b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</a:br>
            <a: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  <a:t>RADICAL SUBJECTIVISM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A0BC083A-AC74-C226-2855-2196E65690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55F9C730-8145-A5AC-67F4-035FA5A85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152400"/>
            <a:ext cx="8534400" cy="1600200"/>
          </a:xfrm>
        </p:spPr>
        <p:txBody>
          <a:bodyPr/>
          <a:lstStyle/>
          <a:p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THE RELATIONAL VIEW:</a:t>
            </a:r>
            <a:b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REASONED SUBJECTIVISM</a:t>
            </a:r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C9FF48B2-2C3E-FAB2-1198-480FEC5025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AE7147CD-31CB-DFF2-825B-2C35D58EF0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9448800" cy="1600200"/>
          </a:xfrm>
        </p:spPr>
        <p:txBody>
          <a:bodyPr/>
          <a:lstStyle/>
          <a:p>
            <a: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  <a:t>THE SO-CALLED “WISDOM” VIEW:</a:t>
            </a:r>
            <a:b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</a:br>
            <a: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  <a:t>CHRISTIAN PRAGMATISM</a:t>
            </a:r>
          </a:p>
        </p:txBody>
      </p:sp>
      <p:sp>
        <p:nvSpPr>
          <p:cNvPr id="22530" name="Content Placeholder 2">
            <a:extLst>
              <a:ext uri="{FF2B5EF4-FFF2-40B4-BE49-F238E27FC236}">
                <a16:creationId xmlns:a16="http://schemas.microsoft.com/office/drawing/2014/main" id="{43CB16F2-A161-D786-D8C0-F8FB9EA200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2C3FEEA4-E89D-F141-04D2-7BCD447E7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8839200" cy="1752600"/>
          </a:xfrm>
        </p:spPr>
        <p:txBody>
          <a:bodyPr/>
          <a:lstStyle/>
          <a:p>
            <a: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  <a:t>THE FOURTH ELEMENT:</a:t>
            </a:r>
            <a:b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</a:br>
            <a: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  <a:t>A MORE EXCELLENT WAY!!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8032399D-B11F-A478-1E94-F954C4DF42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sz="48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Knowing God’s will is a process of applying your worldview and values to the decisions in life you confront.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85</Words>
  <Application>Microsoft Macintosh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ＭＳ Ｐゴシック</vt:lpstr>
      <vt:lpstr>Times New Roman</vt:lpstr>
      <vt:lpstr>Default Design</vt:lpstr>
      <vt:lpstr>DISCERNING GOD’S WILL REQUIRES…</vt:lpstr>
      <vt:lpstr>POPULAR OPTIONS: WEIGHED &amp; FOUND WANTING</vt:lpstr>
      <vt:lpstr>THE SINGLE-WILL VIEW: RADICAL SUBJECTIVISM</vt:lpstr>
      <vt:lpstr>THE RELATIONAL VIEW: REASONED SUBJECTIVISM</vt:lpstr>
      <vt:lpstr>THE SO-CALLED “WISDOM” VIEW: CHRISTIAN PRAGMATISM</vt:lpstr>
      <vt:lpstr>THE FOURTH ELEMENT: A MORE EXCELLENT WAY!!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3</cp:revision>
  <dcterms:created xsi:type="dcterms:W3CDTF">2024-06-20T18:16:59Z</dcterms:created>
  <dcterms:modified xsi:type="dcterms:W3CDTF">2024-12-25T20:13:04Z</dcterms:modified>
</cp:coreProperties>
</file>