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77" r:id="rId3"/>
    <p:sldId id="359" r:id="rId4"/>
    <p:sldId id="365" r:id="rId5"/>
    <p:sldId id="304" r:id="rId6"/>
    <p:sldId id="384" r:id="rId7"/>
    <p:sldId id="360" r:id="rId8"/>
    <p:sldId id="3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968"/>
    <p:restoredTop sz="94706"/>
  </p:normalViewPr>
  <p:slideViewPr>
    <p:cSldViewPr snapToGrid="0">
      <p:cViewPr varScale="1">
        <p:scale>
          <a:sx n="60" d="100"/>
          <a:sy n="60" d="100"/>
        </p:scale>
        <p:origin x="208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41666-4090-75E6-1D41-3AB21073F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9CC9A8-2C4E-8184-5F85-C6B7438734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75DE4E-1B4A-6EBC-ED9B-EFED744DD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F4FFC-08DE-DB46-A131-7105AA7F7C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68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7D190D-D2FF-C45A-4B64-4A8DCC1F0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4CAF6B-9053-7EBD-E479-519888C05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7013B8-84DD-118B-2BA4-834E84CF8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B707F-18A3-7C46-B0A9-3C7B8E56E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97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AD8453-D40C-0C47-F24E-0AC57D3B7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467E78-2292-BA1A-6C52-76B2A3E621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0F8514-FA6B-EC18-8761-68D96422D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A9A5A-D2D1-0C44-8D20-30D87445B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179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BEB8AF-6ED4-5B80-AC06-F0FAA4955E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259EE7-DF5B-05F4-74B9-654EBBBF6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36FD8-2B1B-E23D-A521-1D2B24C27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FCAA9-669F-004F-AF84-BFCCEA7EF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115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498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677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111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836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323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0920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44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A72861-7460-17B0-2938-AE27375D60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C00C45-6E65-23B2-4CE3-AA1867FB6A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8D61C6-B971-C5FB-69AF-68403820C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39CF8-8DA2-CB47-8C3B-3361D87CE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5047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946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756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126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64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5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BCCB4-CDE4-298F-12CE-CF14F5B6C4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F00EAB-0A9C-72F9-14BE-BFD9E2BD85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6A1002-76D1-8C50-46CB-2E49FF7FC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D6987-3AE6-3747-B803-CED60470D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28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F7BCE5-C840-DC40-A021-BA49FB154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B359FE-B951-B290-3C15-53212BB0DB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058CBD-A252-DD2F-C79B-CD1E23B80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95BD5-B785-AC4E-A296-F7148CD64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88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73A78A-CB22-251B-A77A-B120F48C6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FF3D0B-BEDF-025D-90A5-3DD5C09F8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1C032B-3092-0A6F-96B7-C975D8054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E666F-04DD-4647-8468-2AC369606D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091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DCBBB8B-A2BD-A5F2-0CAF-81CB2B5FDF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A684DA-746E-6AC0-A110-169D0FBFD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B322897-1391-9C25-5590-F1BEB6EA7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64543-86F4-B34B-ABD9-8720B9565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6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25F0E08-DB35-7C1F-4DB0-4390ED961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174987-9B74-1C2A-07C7-E5BA7ED88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B1CDCC-0ACE-4E9D-9900-FA5920F084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62B20-BA1F-D44D-A8B5-0388F647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2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45C00E-5DBC-4A60-4F11-F67DEF8ED9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9830A-4961-3782-F6B3-88B909E12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643716-3D5E-63AF-1F3E-C4C11D7A1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92D5F-1C63-1B44-85F7-2270218370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12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6A6A59-9AC8-0CEB-7B93-EAB32FEA0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E5736E-21A7-07E5-E53F-9E4A8F8BC2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B31659-8AAE-FF2C-AF0B-3479AB4AA6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003EB-5743-6340-961E-168CA2F133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74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400C88-7B80-C360-99C3-AB70C4619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D491F7-E6D4-92B7-BFB3-E763FC718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90362D-D2BD-B745-A7CE-3EE226DE78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BEACA1-2729-7549-B3CE-718D3C3B93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3B7774-88B5-4640-B09B-30DB9CFE04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C0E609B-776C-5048-8E51-332332FC0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66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13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0"/>
            <a:ext cx="9144000" cy="66294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SUBJECTIVE DOMAINS: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sz="5400" dirty="0">
                <a:solidFill>
                  <a:srgbClr val="FF9933"/>
                </a:solidFill>
              </a:rPr>
              <a:t>THE ROLE OF THE </a:t>
            </a:r>
            <a:br>
              <a:rPr lang="en-US" altLang="en-US" sz="5400" dirty="0">
                <a:solidFill>
                  <a:srgbClr val="FF9933"/>
                </a:solidFill>
              </a:rPr>
            </a:br>
            <a:r>
              <a:rPr lang="en-US" altLang="en-US" sz="5400" dirty="0">
                <a:solidFill>
                  <a:srgbClr val="FF9933"/>
                </a:solidFill>
              </a:rPr>
              <a:t>HOLY SPIRIT [GM 12]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>
            <a:extLst>
              <a:ext uri="{FF2B5EF4-FFF2-40B4-BE49-F238E27FC236}">
                <a16:creationId xmlns:a16="http://schemas.microsoft.com/office/drawing/2014/main" id="{936BE9AC-2810-9952-9166-6AC19AC38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8458200" cy="10858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THE ROLE OF THE SPIRIT</a:t>
            </a:r>
          </a:p>
        </p:txBody>
      </p:sp>
      <p:sp>
        <p:nvSpPr>
          <p:cNvPr id="124930" name="Rectangle 3">
            <a:extLst>
              <a:ext uri="{FF2B5EF4-FFF2-40B4-BE49-F238E27FC236}">
                <a16:creationId xmlns:a16="http://schemas.microsoft.com/office/drawing/2014/main" id="{CF18E774-1D3F-3186-700C-F4474549C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895350"/>
            <a:ext cx="10363200" cy="520065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4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[</a:t>
            </a:r>
            <a:r>
              <a:rPr lang="en-US" altLang="en-US" sz="46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SEE NOTES </a:t>
            </a:r>
            <a:r>
              <a:rPr lang="en-US" altLang="en-US" sz="4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FOR FOLLOWING]</a:t>
            </a:r>
          </a:p>
          <a:p>
            <a:pPr eaLnBrk="1" hangingPunct="1"/>
            <a:endParaRPr lang="en-US" altLang="en-US" sz="46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4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IN HISTORY</a:t>
            </a:r>
          </a:p>
          <a:p>
            <a:pPr eaLnBrk="1" hangingPunct="1"/>
            <a:r>
              <a:rPr lang="en-US" altLang="en-US" sz="4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IN THEOLOGY</a:t>
            </a:r>
          </a:p>
          <a:p>
            <a:pPr eaLnBrk="1" hangingPunct="1"/>
            <a:r>
              <a:rPr lang="en-US" altLang="en-US" sz="4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IN THE TEXT</a:t>
            </a:r>
          </a:p>
          <a:p>
            <a:pPr eaLnBrk="1" hangingPunct="1"/>
            <a:r>
              <a:rPr lang="en-US" altLang="en-US" sz="4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IN GUIDANCE</a:t>
            </a:r>
          </a:p>
          <a:p>
            <a:pPr eaLnBrk="1" hangingPunct="1"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>
            <a:extLst>
              <a:ext uri="{FF2B5EF4-FFF2-40B4-BE49-F238E27FC236}">
                <a16:creationId xmlns:a16="http://schemas.microsoft.com/office/drawing/2014/main" id="{D6F8C916-08BE-3CAC-C65E-8B1982032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FFCC00"/>
                </a:solidFill>
                <a:ea typeface="ＭＳ Ｐゴシック" panose="020B0600070205080204" pitchFamily="34" charset="-128"/>
              </a:rPr>
              <a:t>PRINCIPLES RELATING TO THE WORK OF THE SPIRIT IN GUIDANCE</a:t>
            </a:r>
          </a:p>
        </p:txBody>
      </p:sp>
      <p:sp>
        <p:nvSpPr>
          <p:cNvPr id="128003" name="Content Placeholder 2">
            <a:extLst>
              <a:ext uri="{FF2B5EF4-FFF2-40B4-BE49-F238E27FC236}">
                <a16:creationId xmlns:a16="http://schemas.microsoft.com/office/drawing/2014/main" id="{59D28AC9-0DB2-AE74-B69F-5DF039A08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1143000"/>
            <a:ext cx="11313041" cy="5715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DURING THE APOSTOLIC PERIOD GOD USED REVELATORY GUIDANCE FOR REDEMPTIVE HISTORICAL PURPOSES.</a:t>
            </a:r>
          </a:p>
          <a:p>
            <a:pPr eaLnBrk="1" hangingPunct="1"/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IN THE CURRENT ERA,</a:t>
            </a:r>
          </a:p>
          <a:p>
            <a:pPr lvl="1" eaLnBrk="1" hangingPunct="1"/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GOD’S WORD IS OUR ONLY INFALLIBLE RULE;</a:t>
            </a:r>
          </a:p>
          <a:p>
            <a:pPr lvl="1" eaLnBrk="1" hangingPunct="1"/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GOD’S WORD IS PERFECT AND SUFFICIENT;</a:t>
            </a:r>
          </a:p>
          <a:p>
            <a:pPr lvl="1" eaLnBrk="1" hangingPunct="1"/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CONSEQUENTLY, WE SHOULD NOT LOOK FOR EXTRA-BIBLICAL REVELATIONS.</a:t>
            </a:r>
          </a:p>
          <a:p>
            <a:pPr eaLnBrk="1" hangingPunct="1"/>
            <a:r>
              <a:rPr lang="en-US" altLang="en-US" dirty="0">
                <a:solidFill>
                  <a:srgbClr val="FFFFFF"/>
                </a:solidFill>
                <a:ea typeface="ＭＳ Ｐゴシック" panose="020B0600070205080204" pitchFamily="34" charset="-128"/>
              </a:rPr>
              <a:t>TO DEMAND REVELATORY GUIDANCE IS CONTRARY TO GOD’S MODE OF OPERATION.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AD7DA-BBD5-54E4-BDF2-ADF3D897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"/>
            <a:ext cx="10363200" cy="6096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CONSCIENCE OPERATES IN THE MIND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IT IS </a:t>
            </a:r>
            <a:r>
              <a:rPr lang="en-US" dirty="0">
                <a:solidFill>
                  <a:srgbClr val="FFFF00"/>
                </a:solidFill>
              </a:rPr>
              <a:t>THE MONITOR </a:t>
            </a:r>
            <a:r>
              <a:rPr lang="en-US" dirty="0">
                <a:solidFill>
                  <a:schemeClr val="bg1"/>
                </a:solidFill>
              </a:rPr>
              <a:t>OF THE WV&amp;V SET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9" name="Graphic 8" descr="Woman with bangs">
            <a:extLst>
              <a:ext uri="{FF2B5EF4-FFF2-40B4-BE49-F238E27FC236}">
                <a16:creationId xmlns:a16="http://schemas.microsoft.com/office/drawing/2014/main" id="{E960EF75-D19E-7100-16DD-35AD498B1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0540" y="901834"/>
            <a:ext cx="6511636" cy="5860473"/>
          </a:xfrm>
          <a:prstGeom prst="rect">
            <a:avLst/>
          </a:prstGeom>
        </p:spPr>
      </p:pic>
      <p:pic>
        <p:nvPicPr>
          <p:cNvPr id="48" name="Graphic 47" descr="Heart with solid fill">
            <a:extLst>
              <a:ext uri="{FF2B5EF4-FFF2-40B4-BE49-F238E27FC236}">
                <a16:creationId xmlns:a16="http://schemas.microsoft.com/office/drawing/2014/main" id="{233A9F39-6B16-9988-FDD4-37DCEB16E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55312" y="1342102"/>
            <a:ext cx="4423144" cy="4210493"/>
          </a:xfrm>
          <a:prstGeom prst="rect">
            <a:avLst/>
          </a:prstGeom>
        </p:spPr>
      </p:pic>
      <p:sp useBgFill="1">
        <p:nvSpPr>
          <p:cNvPr id="49" name="TextBox 48">
            <a:extLst>
              <a:ext uri="{FF2B5EF4-FFF2-40B4-BE49-F238E27FC236}">
                <a16:creationId xmlns:a16="http://schemas.microsoft.com/office/drawing/2014/main" id="{3F13ACFF-627C-6EE7-2C9E-904011093641}"/>
              </a:ext>
            </a:extLst>
          </p:cNvPr>
          <p:cNvSpPr txBox="1"/>
          <p:nvPr/>
        </p:nvSpPr>
        <p:spPr>
          <a:xfrm>
            <a:off x="5252484" y="2613392"/>
            <a:ext cx="1828799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     C     C    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                    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WV&amp;V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C                      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   C  C  C C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 C                  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24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C6544927-E8F0-0A25-65FC-69BDE2B184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2057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DOMAIN OF SPIRIT:  </a:t>
            </a:r>
            <a:b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Internal Critical Self-Awareness, An Internal Witness to WV and Values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131554B4-D00F-A886-A664-36D9FA30DB4D}"/>
              </a:ext>
            </a:extLst>
          </p:cNvPr>
          <p:cNvGrpSpPr>
            <a:grpSpLocks/>
          </p:cNvGrpSpPr>
          <p:nvPr/>
        </p:nvGrpSpPr>
        <p:grpSpPr bwMode="auto">
          <a:xfrm>
            <a:off x="4114801" y="2322513"/>
            <a:ext cx="2776538" cy="4383088"/>
            <a:chOff x="1824" y="1175"/>
            <a:chExt cx="1749" cy="2761"/>
          </a:xfrm>
        </p:grpSpPr>
        <p:sp>
          <p:nvSpPr>
            <p:cNvPr id="129038" name="AutoShape 5">
              <a:extLst>
                <a:ext uri="{FF2B5EF4-FFF2-40B4-BE49-F238E27FC236}">
                  <a16:creationId xmlns:a16="http://schemas.microsoft.com/office/drawing/2014/main" id="{D3B4F3F0-E1A6-2AF2-9D6F-B29FDFFF7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1310"/>
              <a:ext cx="1025" cy="54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32 w 21600"/>
                <a:gd name="T13" fmla="*/ 2269 h 21600"/>
                <a:gd name="T14" fmla="*/ 16548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9032" name="Line 7">
              <a:extLst>
                <a:ext uri="{FF2B5EF4-FFF2-40B4-BE49-F238E27FC236}">
                  <a16:creationId xmlns:a16="http://schemas.microsoft.com/office/drawing/2014/main" id="{A912A5A5-9DBC-019E-5B7B-4F1DA7D738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9033" name="Line 8">
              <a:extLst>
                <a:ext uri="{FF2B5EF4-FFF2-40B4-BE49-F238E27FC236}">
                  <a16:creationId xmlns:a16="http://schemas.microsoft.com/office/drawing/2014/main" id="{1E0ED490-202B-A8C1-9BDD-B19C150B71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9034" name="Line 9">
              <a:extLst>
                <a:ext uri="{FF2B5EF4-FFF2-40B4-BE49-F238E27FC236}">
                  <a16:creationId xmlns:a16="http://schemas.microsoft.com/office/drawing/2014/main" id="{6B11E52B-7E53-6ED9-BFE8-16134A2DA7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9035" name="Line 10">
              <a:extLst>
                <a:ext uri="{FF2B5EF4-FFF2-40B4-BE49-F238E27FC236}">
                  <a16:creationId xmlns:a16="http://schemas.microsoft.com/office/drawing/2014/main" id="{888BD95D-B43A-C66C-4F51-100865F199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9036" name="AutoShape 11">
              <a:extLst>
                <a:ext uri="{FF2B5EF4-FFF2-40B4-BE49-F238E27FC236}">
                  <a16:creationId xmlns:a16="http://schemas.microsoft.com/office/drawing/2014/main" id="{2FC31EF5-4B20-CD4F-6C63-DED7DD318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9037" name="AutoShape 12">
              <a:extLst>
                <a:ext uri="{FF2B5EF4-FFF2-40B4-BE49-F238E27FC236}">
                  <a16:creationId xmlns:a16="http://schemas.microsoft.com/office/drawing/2014/main" id="{36219D5B-4EDA-82CE-ED38-A962DD557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87405" name="Text Box 13">
            <a:extLst>
              <a:ext uri="{FF2B5EF4-FFF2-40B4-BE49-F238E27FC236}">
                <a16:creationId xmlns:a16="http://schemas.microsoft.com/office/drawing/2014/main" id="{32B6710E-D28D-83F3-ED39-F826BD368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2514601"/>
            <a:ext cx="119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DATA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187406" name="Text Box 14">
            <a:extLst>
              <a:ext uri="{FF2B5EF4-FFF2-40B4-BE49-F238E27FC236}">
                <a16:creationId xmlns:a16="http://schemas.microsoft.com/office/drawing/2014/main" id="{DE5E01A8-8715-6039-B357-0FCD08EB1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438401"/>
            <a:ext cx="1943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MEANING</a:t>
            </a:r>
            <a:endParaRPr lang="en-US" altLang="en-US" sz="2800" b="1"/>
          </a:p>
        </p:txBody>
      </p:sp>
      <p:sp>
        <p:nvSpPr>
          <p:cNvPr id="187407" name="Text Box 15">
            <a:extLst>
              <a:ext uri="{FF2B5EF4-FFF2-40B4-BE49-F238E27FC236}">
                <a16:creationId xmlns:a16="http://schemas.microsoft.com/office/drawing/2014/main" id="{A5C694A2-2372-B57D-2256-DF238A730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209801"/>
            <a:ext cx="1447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SPIRIT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Witnesses to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W&amp;V</a:t>
            </a:r>
            <a:endParaRPr lang="en-US" altLang="en-US" sz="20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P spid="187405" grpId="0"/>
      <p:bldP spid="187406" grpId="0"/>
      <p:bldP spid="1874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AD7DA-BBD5-54E4-BDF2-ADF3D897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"/>
            <a:ext cx="10363200" cy="6096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THE HOLY SPIRIT OPERATES IN THE MIND.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THE, SPIRIT, LIKE CONSCIENCE</a:t>
            </a:r>
            <a:r>
              <a:rPr lang="en-US" dirty="0">
                <a:solidFill>
                  <a:srgbClr val="FFFF00"/>
                </a:solidFill>
              </a:rPr>
              <a:t>, CONVICTS</a:t>
            </a:r>
            <a:r>
              <a:rPr lang="en-US" dirty="0">
                <a:solidFill>
                  <a:schemeClr val="bg1"/>
                </a:solidFill>
              </a:rPr>
              <a:t> IN REFERENCE TO                                OUR WV&amp;V SET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9" name="Graphic 8" descr="Woman with bangs">
            <a:extLst>
              <a:ext uri="{FF2B5EF4-FFF2-40B4-BE49-F238E27FC236}">
                <a16:creationId xmlns:a16="http://schemas.microsoft.com/office/drawing/2014/main" id="{E960EF75-D19E-7100-16DD-35AD498B1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2890" y="1053954"/>
            <a:ext cx="6511636" cy="6381307"/>
          </a:xfrm>
          <a:prstGeom prst="rect">
            <a:avLst/>
          </a:prstGeom>
        </p:spPr>
      </p:pic>
      <p:pic>
        <p:nvPicPr>
          <p:cNvPr id="48" name="Graphic 47" descr="Heart with solid fill">
            <a:extLst>
              <a:ext uri="{FF2B5EF4-FFF2-40B4-BE49-F238E27FC236}">
                <a16:creationId xmlns:a16="http://schemas.microsoft.com/office/drawing/2014/main" id="{233A9F39-6B16-9988-FDD4-37DCEB16E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55312" y="1342102"/>
            <a:ext cx="4423144" cy="4210493"/>
          </a:xfrm>
          <a:prstGeom prst="rect">
            <a:avLst/>
          </a:prstGeom>
        </p:spPr>
      </p:pic>
      <p:sp useBgFill="1">
        <p:nvSpPr>
          <p:cNvPr id="49" name="TextBox 48">
            <a:extLst>
              <a:ext uri="{FF2B5EF4-FFF2-40B4-BE49-F238E27FC236}">
                <a16:creationId xmlns:a16="http://schemas.microsoft.com/office/drawing/2014/main" id="{3F13ACFF-627C-6EE7-2C9E-904011093641}"/>
              </a:ext>
            </a:extLst>
          </p:cNvPr>
          <p:cNvSpPr txBox="1"/>
          <p:nvPr/>
        </p:nvSpPr>
        <p:spPr>
          <a:xfrm>
            <a:off x="5252484" y="2631740"/>
            <a:ext cx="1828799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C     C     C     C</a:t>
            </a:r>
          </a:p>
          <a:p>
            <a:r>
              <a:rPr lang="en-US" dirty="0">
                <a:solidFill>
                  <a:srgbClr val="FFC000"/>
                </a:solidFill>
              </a:rPr>
              <a:t>C  S S S S S   C</a:t>
            </a:r>
          </a:p>
          <a:p>
            <a:r>
              <a:rPr lang="en-US" dirty="0">
                <a:solidFill>
                  <a:srgbClr val="FFC000"/>
                </a:solidFill>
              </a:rPr>
              <a:t>C </a:t>
            </a:r>
            <a:r>
              <a:rPr lang="en-US" sz="2800" dirty="0">
                <a:solidFill>
                  <a:srgbClr val="FFC000"/>
                </a:solidFill>
              </a:rPr>
              <a:t>WV&amp;V</a:t>
            </a:r>
            <a:r>
              <a:rPr lang="en-US" dirty="0">
                <a:solidFill>
                  <a:srgbClr val="FFC000"/>
                </a:solidFill>
              </a:rPr>
              <a:t> C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   C  S S S S SS  C          C C  C  C C C C              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7DDC69-F441-F815-05D3-723DC80C052A}"/>
              </a:ext>
            </a:extLst>
          </p:cNvPr>
          <p:cNvSpPr txBox="1"/>
          <p:nvPr/>
        </p:nvSpPr>
        <p:spPr>
          <a:xfrm>
            <a:off x="0" y="2057400"/>
            <a:ext cx="3543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OUR CHALLENGE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IS TO DISTINGUISH BY OUR WV&amp;V</a:t>
            </a:r>
          </a:p>
        </p:txBody>
      </p:sp>
    </p:spTree>
    <p:extLst>
      <p:ext uri="{BB962C8B-B14F-4D97-AF65-F5344CB8AC3E}">
        <p14:creationId xmlns:p14="http://schemas.microsoft.com/office/powerpoint/2010/main" val="164724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4E9D-6D44-13EA-345E-C79D02123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DISTINGUISHING CONSCIENCE AND HOLY SPIRIT 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B85DE-271C-970B-F72E-891FDB47A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8768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BECAUSE CONSCIENCE AND THE HOLY SPIRIT OPERATE IN THE MIND, IT IS IMPOSSIBLE TO DISTINGUISH THE “VOICES” WE CLAIM TO “HEAR.”</a:t>
            </a:r>
          </a:p>
          <a:p>
            <a:r>
              <a:rPr lang="en-US" dirty="0">
                <a:solidFill>
                  <a:schemeClr val="bg1"/>
                </a:solidFill>
              </a:rPr>
              <a:t>CONSEQUENTLY, WE DISCERN THE “VOICES” WE CLAIM TO “HEAR” ON THE BASIS OF AN ADJUDICATED BIBLICAL WV&amp;V SYSTEM.</a:t>
            </a:r>
          </a:p>
          <a:p>
            <a:r>
              <a:rPr lang="en-US" dirty="0">
                <a:solidFill>
                  <a:schemeClr val="bg1"/>
                </a:solidFill>
              </a:rPr>
              <a:t>REMEMBER</a:t>
            </a:r>
            <a:r>
              <a:rPr lang="en-US" dirty="0">
                <a:solidFill>
                  <a:srgbClr val="FFFF00"/>
                </a:solidFill>
              </a:rPr>
              <a:t>, THE ROLE OF THE SPIRIT IS TO CONVICT, NOT COMMUNICATE CONTENT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98553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318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Monotype Sorts</vt:lpstr>
      <vt:lpstr>Times New Roman</vt:lpstr>
      <vt:lpstr>Default Design</vt:lpstr>
      <vt:lpstr>1_Default Design</vt:lpstr>
      <vt:lpstr>BiblicalELearning.org  KNOWING GOD’S WILL:   SUBJECTIVE DOMAINS:  Gary T. Meadors, Th.D.  THE ROLE OF THE  HOLY SPIRIT [GM 12] </vt:lpstr>
      <vt:lpstr>THE ROLE OF THE SPIRIT</vt:lpstr>
      <vt:lpstr>PRINCIPLES RELATING TO THE WORK OF THE SPIRIT IN GUIDANCE</vt:lpstr>
      <vt:lpstr>PowerPoint Presentation</vt:lpstr>
      <vt:lpstr>DOMAIN OF SPIRIT:   Internal Critical Self-Awareness, An Internal Witness to WV and Values</vt:lpstr>
      <vt:lpstr>PowerPoint Presentation</vt:lpstr>
      <vt:lpstr>DISTINGUISHING CONSCIENCE AND HOLY SPIRIT ???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7</cp:revision>
  <cp:lastPrinted>2024-12-20T17:04:19Z</cp:lastPrinted>
  <dcterms:created xsi:type="dcterms:W3CDTF">2024-06-20T17:03:37Z</dcterms:created>
  <dcterms:modified xsi:type="dcterms:W3CDTF">2024-12-20T17:05:05Z</dcterms:modified>
</cp:coreProperties>
</file>