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299" r:id="rId4"/>
    <p:sldId id="300" r:id="rId5"/>
    <p:sldId id="301" r:id="rId6"/>
    <p:sldId id="302" r:id="rId7"/>
    <p:sldId id="304" r:id="rId8"/>
    <p:sldId id="305" r:id="rId9"/>
    <p:sldId id="303" r:id="rId10"/>
    <p:sldId id="306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8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6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9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4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5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1" y="3741576"/>
            <a:ext cx="4475039" cy="2976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8" y="1847072"/>
            <a:ext cx="7323750" cy="4870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781" y="611155"/>
            <a:ext cx="4513683" cy="300912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968" y="365125"/>
            <a:ext cx="7323750" cy="1325563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Fenan</a:t>
            </a:r>
            <a:r>
              <a:rPr lang="en-US" dirty="0">
                <a:latin typeface="Berlin Sans FB" panose="020E0602020502020306" pitchFamily="34" charset="0"/>
              </a:rPr>
              <a:t>:  </a:t>
            </a:r>
            <a:r>
              <a:rPr lang="en-US" dirty="0" err="1">
                <a:latin typeface="Berlin Sans FB" panose="020E0602020502020306" pitchFamily="34" charset="0"/>
              </a:rPr>
              <a:t>Khirbat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en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Nahas</a:t>
            </a:r>
            <a:endParaRPr lang="en-US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5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3825"/>
            <a:ext cx="97536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9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7905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Transjordan from the Hill Country of Judah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80"/>
          <a:stretch/>
        </p:blipFill>
        <p:spPr>
          <a:xfrm>
            <a:off x="1782146" y="868010"/>
            <a:ext cx="8248261" cy="58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07" y="167951"/>
            <a:ext cx="7240554" cy="2369976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Timna</a:t>
            </a:r>
            <a:r>
              <a:rPr lang="en-US" dirty="0">
                <a:latin typeface="Berlin Sans FB" panose="020E0602020502020306" pitchFamily="34" charset="0"/>
              </a:rPr>
              <a:t> Valley:  King Solomon’s Mines and Fortifications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2" y="2745085"/>
            <a:ext cx="5912785" cy="3945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679" y="2745086"/>
            <a:ext cx="5905578" cy="3945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819" y="89808"/>
            <a:ext cx="4598437" cy="26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8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8415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Elath</a:t>
            </a:r>
            <a:r>
              <a:rPr lang="en-US" dirty="0">
                <a:latin typeface="Berlin Sans FB" panose="020E0602020502020306" pitchFamily="34" charset="0"/>
              </a:rPr>
              <a:t> and </a:t>
            </a:r>
            <a:r>
              <a:rPr lang="en-US" dirty="0" err="1">
                <a:latin typeface="Berlin Sans FB" panose="020E0602020502020306" pitchFamily="34" charset="0"/>
              </a:rPr>
              <a:t>Ezion</a:t>
            </a:r>
            <a:r>
              <a:rPr lang="en-US" dirty="0">
                <a:latin typeface="Berlin Sans FB" panose="020E0602020502020306" pitchFamily="34" charset="0"/>
              </a:rPr>
              <a:t> Geber:  The Red Sea 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97" y="690465"/>
            <a:ext cx="10810246" cy="60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18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073979" cy="114416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Biblical Red Sea Ports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" y="3847711"/>
            <a:ext cx="76200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665" y="3526971"/>
            <a:ext cx="4284392" cy="3178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6" y="1144167"/>
            <a:ext cx="6971343" cy="2580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580" y="178900"/>
            <a:ext cx="4936477" cy="32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92" y="0"/>
            <a:ext cx="105634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66" y="0"/>
            <a:ext cx="10114385" cy="13715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Pharaoh’s Island </a:t>
            </a:r>
            <a:b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Jezeirat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Faurun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, Coral Island)</a:t>
            </a:r>
          </a:p>
        </p:txBody>
      </p:sp>
    </p:spTree>
    <p:extLst>
      <p:ext uri="{BB962C8B-B14F-4D97-AF65-F5344CB8AC3E}">
        <p14:creationId xmlns:p14="http://schemas.microsoft.com/office/powerpoint/2010/main" val="1649386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6" y="2332454"/>
            <a:ext cx="6584691" cy="4348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940" y="3732245"/>
            <a:ext cx="5329919" cy="3027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939" y="74449"/>
            <a:ext cx="5329919" cy="3557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20313"/>
          <a:stretch/>
        </p:blipFill>
        <p:spPr>
          <a:xfrm>
            <a:off x="96026" y="180392"/>
            <a:ext cx="3793389" cy="2030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0290" y="131405"/>
            <a:ext cx="2485774" cy="212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72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384" y="68164"/>
            <a:ext cx="10049069" cy="6692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8375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Edomite Highlands</a:t>
            </a:r>
          </a:p>
        </p:txBody>
      </p:sp>
    </p:spTree>
    <p:extLst>
      <p:ext uri="{BB962C8B-B14F-4D97-AF65-F5344CB8AC3E}">
        <p14:creationId xmlns:p14="http://schemas.microsoft.com/office/powerpoint/2010/main" val="147064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936"/>
          <a:stretch/>
        </p:blipFill>
        <p:spPr>
          <a:xfrm>
            <a:off x="886408" y="68056"/>
            <a:ext cx="10562253" cy="66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1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515"/>
            <a:ext cx="5990254" cy="13497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Mount </a:t>
            </a:r>
            <a:r>
              <a:rPr lang="en-US" dirty="0" err="1">
                <a:latin typeface="Berlin Sans FB" panose="020E0602020502020306" pitchFamily="34" charset="0"/>
              </a:rPr>
              <a:t>Hor</a:t>
            </a:r>
            <a:r>
              <a:rPr lang="en-US" dirty="0">
                <a:latin typeface="Berlin Sans FB" panose="020E0602020502020306" pitchFamily="34" charset="0"/>
              </a:rPr>
              <a:t> (Jebel Haroun): The Tomb of Aaron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33" y="2643628"/>
            <a:ext cx="6069777" cy="4049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076" y="96515"/>
            <a:ext cx="5756503" cy="3831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66" y="1341274"/>
            <a:ext cx="2024744" cy="1204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076" y="4069909"/>
            <a:ext cx="5756505" cy="2622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730" y="1341274"/>
            <a:ext cx="2157469" cy="1204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07" y="1357703"/>
            <a:ext cx="1746439" cy="117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28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55</Words>
  <Application>Microsoft Office PowerPoint</Application>
  <PresentationFormat>Widescreen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Berlin Sans FB</vt:lpstr>
      <vt:lpstr>Calibri</vt:lpstr>
      <vt:lpstr>Calibri Light</vt:lpstr>
      <vt:lpstr>Office Theme</vt:lpstr>
      <vt:lpstr>Fenan:  Khirbat en Nahas</vt:lpstr>
      <vt:lpstr>Timna Valley:  King Solomon’s Mines and Fortifications</vt:lpstr>
      <vt:lpstr>Elath and Ezion Geber:  The Red Sea Port</vt:lpstr>
      <vt:lpstr>Biblical Red Sea Ports </vt:lpstr>
      <vt:lpstr>Pharaoh’s Island  (Jezeirat Faurun, Coral Island)</vt:lpstr>
      <vt:lpstr>PowerPoint Presentation</vt:lpstr>
      <vt:lpstr>Edomite Highlands</vt:lpstr>
      <vt:lpstr>PowerPoint Presentation</vt:lpstr>
      <vt:lpstr>Mount Hor (Jebel Haroun): The Tomb of Aaron</vt:lpstr>
      <vt:lpstr>PowerPoint Presentation</vt:lpstr>
      <vt:lpstr>Transjordan from the Hill Country of Judah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Shephelah (Lowland) of Judah</dc:title>
  <dc:creator>Jeff Hudon</dc:creator>
  <cp:lastModifiedBy>Ted</cp:lastModifiedBy>
  <cp:revision>27</cp:revision>
  <dcterms:created xsi:type="dcterms:W3CDTF">2017-01-31T16:17:38Z</dcterms:created>
  <dcterms:modified xsi:type="dcterms:W3CDTF">2023-08-20T19:23:36Z</dcterms:modified>
</cp:coreProperties>
</file>