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64" r:id="rId5"/>
    <p:sldId id="259" r:id="rId6"/>
    <p:sldId id="265" r:id="rId7"/>
    <p:sldId id="260" r:id="rId8"/>
    <p:sldId id="261" r:id="rId9"/>
    <p:sldId id="262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9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4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5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9225-D800-4388-867E-63BE2999044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2C26-F55C-4486-819F-960103CFB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7444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Shephelah (Lowland) of Judah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775" y="774442"/>
            <a:ext cx="8226491" cy="5975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212"/>
          <a:stretch/>
        </p:blipFill>
        <p:spPr>
          <a:xfrm>
            <a:off x="84199" y="4038074"/>
            <a:ext cx="3628989" cy="26073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92" y="1050212"/>
            <a:ext cx="3608605" cy="271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9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772816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Lachish:  Canaanite City and Royal Center of Judah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4" y="1772817"/>
            <a:ext cx="12066323" cy="49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7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8" y="65773"/>
            <a:ext cx="4583776" cy="3608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422" y="1294010"/>
            <a:ext cx="7328619" cy="549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8" y="3739978"/>
            <a:ext cx="4577530" cy="30504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91730" y="65774"/>
            <a:ext cx="7231312" cy="11946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Foothills and Border Area of Judah:  The Shephelah</a:t>
            </a:r>
          </a:p>
        </p:txBody>
      </p:sp>
    </p:spTree>
    <p:extLst>
      <p:ext uri="{BB962C8B-B14F-4D97-AF65-F5344CB8AC3E}">
        <p14:creationId xmlns:p14="http://schemas.microsoft.com/office/powerpoint/2010/main" val="262300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155" cy="6886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0902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Aijalon</a:t>
            </a:r>
            <a:r>
              <a:rPr lang="en-US" dirty="0">
                <a:latin typeface="Berlin Sans FB" panose="020E0602020502020306" pitchFamily="34" charset="0"/>
              </a:rPr>
              <a:t> Valley</a:t>
            </a:r>
          </a:p>
        </p:txBody>
      </p:sp>
    </p:spTree>
    <p:extLst>
      <p:ext uri="{BB962C8B-B14F-4D97-AF65-F5344CB8AC3E}">
        <p14:creationId xmlns:p14="http://schemas.microsoft.com/office/powerpoint/2010/main" val="4254483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976" y="1"/>
            <a:ext cx="7536023" cy="13342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Gezer:  </a:t>
            </a:r>
            <a:r>
              <a:rPr lang="en-US" sz="3600" dirty="0">
                <a:latin typeface="Berlin Sans FB" panose="020E0602020502020306" pitchFamily="34" charset="0"/>
              </a:rPr>
              <a:t>Canaanite and Solomonic City and a Crossroads of Ancient Israel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976" y="1800128"/>
            <a:ext cx="7391400" cy="4910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2367"/>
            <a:ext cx="4531229" cy="3398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5" y="145854"/>
            <a:ext cx="4447254" cy="30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7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5030"/>
          <a:stretch/>
        </p:blipFill>
        <p:spPr>
          <a:xfrm>
            <a:off x="1363736" y="83741"/>
            <a:ext cx="9398476" cy="315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606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Sorek</a:t>
            </a:r>
            <a:r>
              <a:rPr lang="en-US" dirty="0">
                <a:latin typeface="Berlin Sans FB" panose="020E0602020502020306" pitchFamily="34" charset="0"/>
              </a:rPr>
              <a:t> Valley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1" y="3336325"/>
            <a:ext cx="11926446" cy="3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0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304"/>
            <a:ext cx="2631233" cy="2813549"/>
          </a:xfrm>
        </p:spPr>
        <p:txBody>
          <a:bodyPr>
            <a:normAutofit/>
          </a:bodyPr>
          <a:lstStyle/>
          <a:p>
            <a:r>
              <a:rPr lang="en-US" dirty="0">
                <a:latin typeface="Berlin Sans FB" panose="020E0602020502020306" pitchFamily="34" charset="0"/>
              </a:rPr>
              <a:t>Beth </a:t>
            </a:r>
            <a:r>
              <a:rPr lang="en-US" dirty="0" err="1">
                <a:latin typeface="Berlin Sans FB" panose="020E0602020502020306" pitchFamily="34" charset="0"/>
              </a:rPr>
              <a:t>Shemesh</a:t>
            </a:r>
            <a:r>
              <a:rPr lang="en-US" dirty="0">
                <a:latin typeface="Berlin Sans FB" panose="020E0602020502020306" pitchFamily="34" charset="0"/>
              </a:rPr>
              <a:t>:  </a:t>
            </a:r>
            <a:r>
              <a:rPr lang="en-US" sz="3100" dirty="0">
                <a:latin typeface="Berlin Sans FB" panose="020E0602020502020306" pitchFamily="34" charset="0"/>
              </a:rPr>
              <a:t>The City of the </a:t>
            </a:r>
            <a:r>
              <a:rPr lang="en-US" sz="3100" dirty="0" err="1">
                <a:latin typeface="Berlin Sans FB" panose="020E0602020502020306" pitchFamily="34" charset="0"/>
              </a:rPr>
              <a:t>Sorek</a:t>
            </a:r>
            <a:r>
              <a:rPr lang="en-US" sz="3100" dirty="0">
                <a:latin typeface="Berlin Sans FB" panose="020E0602020502020306" pitchFamily="34" charset="0"/>
              </a:rPr>
              <a:t> Valley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596" y="107304"/>
            <a:ext cx="5000139" cy="2813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98" y="2977082"/>
            <a:ext cx="6250890" cy="379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131" y="2977081"/>
            <a:ext cx="5690604" cy="3793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6" y="107305"/>
            <a:ext cx="4220326" cy="2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9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71786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Zorah</a:t>
            </a:r>
            <a:r>
              <a:rPr lang="en-US" dirty="0">
                <a:latin typeface="Berlin Sans FB" panose="020E0602020502020306" pitchFamily="34" charset="0"/>
              </a:rPr>
              <a:t>:  The Hometown of Samson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9" y="771789"/>
            <a:ext cx="11913494" cy="59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5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840260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</a:t>
            </a:r>
            <a:r>
              <a:rPr lang="en-US" dirty="0" err="1">
                <a:latin typeface="Berlin Sans FB" panose="020E0602020502020306" pitchFamily="34" charset="0"/>
              </a:rPr>
              <a:t>Elah</a:t>
            </a:r>
            <a:r>
              <a:rPr lang="en-US" dirty="0">
                <a:latin typeface="Berlin Sans FB" panose="020E0602020502020306" pitchFamily="34" charset="0"/>
              </a:rPr>
              <a:t> Valley:  Where David fought Goliath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913" y="970120"/>
            <a:ext cx="4068330" cy="2530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" y="3566984"/>
            <a:ext cx="12003159" cy="3233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8" y="970120"/>
            <a:ext cx="3812759" cy="25307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75" r="9063"/>
          <a:stretch/>
        </p:blipFill>
        <p:spPr>
          <a:xfrm>
            <a:off x="3976379" y="970120"/>
            <a:ext cx="3868286" cy="253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4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894" y="1"/>
            <a:ext cx="4077477" cy="167951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Philistine Gath:  Tell </a:t>
            </a:r>
            <a:r>
              <a:rPr lang="en-US" dirty="0" err="1">
                <a:latin typeface="Berlin Sans FB" panose="020E0602020502020306" pitchFamily="34" charset="0"/>
              </a:rPr>
              <a:t>es</a:t>
            </a:r>
            <a:r>
              <a:rPr lang="en-US" dirty="0">
                <a:latin typeface="Berlin Sans FB" panose="020E0602020502020306" pitchFamily="34" charset="0"/>
              </a:rPr>
              <a:t> Safi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8000"/>
          <a:stretch/>
        </p:blipFill>
        <p:spPr>
          <a:xfrm>
            <a:off x="6878054" y="3946848"/>
            <a:ext cx="5235511" cy="2827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22" y="751565"/>
            <a:ext cx="5218244" cy="3099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5" y="1744825"/>
            <a:ext cx="6708956" cy="5029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5" y="65844"/>
            <a:ext cx="2420500" cy="16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73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The Shephelah (Lowland) of Judah</vt:lpstr>
      <vt:lpstr>The Foothills and Border Area of Judah:  The Shephelah</vt:lpstr>
      <vt:lpstr>The Aijalon Valley</vt:lpstr>
      <vt:lpstr>Gezer:  Canaanite and Solomonic City and a Crossroads of Ancient Israel</vt:lpstr>
      <vt:lpstr>The Sorek Valley</vt:lpstr>
      <vt:lpstr>Beth Shemesh:  The City of the Sorek Valley</vt:lpstr>
      <vt:lpstr>Zorah:  The Hometown of Samson</vt:lpstr>
      <vt:lpstr>The Elah Valley:  Where David fought Goliath</vt:lpstr>
      <vt:lpstr>Philistine Gath:  Tell es Safi</vt:lpstr>
      <vt:lpstr>Lachish:  Canaanite City and Royal Center of Judah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Shephelah (Lowland) of Judah</dc:title>
  <dc:creator>Jeff Hudon</dc:creator>
  <cp:lastModifiedBy>Ted</cp:lastModifiedBy>
  <cp:revision>27</cp:revision>
  <dcterms:created xsi:type="dcterms:W3CDTF">2017-01-31T16:17:38Z</dcterms:created>
  <dcterms:modified xsi:type="dcterms:W3CDTF">2023-08-20T19:20:27Z</dcterms:modified>
</cp:coreProperties>
</file>