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6" r:id="rId3"/>
    <p:sldId id="289" r:id="rId4"/>
    <p:sldId id="299" r:id="rId5"/>
    <p:sldId id="300" r:id="rId6"/>
    <p:sldId id="292" r:id="rId7"/>
    <p:sldId id="293" r:id="rId8"/>
    <p:sldId id="294" r:id="rId9"/>
    <p:sldId id="295" r:id="rId10"/>
    <p:sldId id="290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0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634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Hill Country of Ephraim and Manasseh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2" y="2843372"/>
            <a:ext cx="5962956" cy="395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133" y="819954"/>
            <a:ext cx="1312133" cy="1978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099" y="2902591"/>
            <a:ext cx="5969668" cy="3900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890" y="819954"/>
            <a:ext cx="1411229" cy="197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205" y="840247"/>
            <a:ext cx="1373727" cy="1957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67" y="819954"/>
            <a:ext cx="1481722" cy="197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674" y="819954"/>
            <a:ext cx="1397679" cy="1978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563" y="819955"/>
            <a:ext cx="2969003" cy="1978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9" y="819954"/>
            <a:ext cx="1324018" cy="19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4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9442" y="2"/>
            <a:ext cx="3232558" cy="299958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Shiloh:  Home of the Tabernacle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7" y="3124046"/>
            <a:ext cx="5507589" cy="3644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958" y="3128199"/>
            <a:ext cx="6461058" cy="364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7" y="62060"/>
            <a:ext cx="8703794" cy="29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6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24" y="117884"/>
            <a:ext cx="9971887" cy="6650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601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Philistine Plain</a:t>
            </a:r>
          </a:p>
        </p:txBody>
      </p:sp>
    </p:spTree>
    <p:extLst>
      <p:ext uri="{BB962C8B-B14F-4D97-AF65-F5344CB8AC3E}">
        <p14:creationId xmlns:p14="http://schemas.microsoft.com/office/powerpoint/2010/main" val="339273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4" y="125835"/>
            <a:ext cx="5182317" cy="280289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Dothan Valley and Ancient Dothan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228" y="3008177"/>
            <a:ext cx="5679216" cy="3776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4" y="3035404"/>
            <a:ext cx="6319140" cy="374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168" y="63071"/>
            <a:ext cx="6824276" cy="28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903" y="365125"/>
            <a:ext cx="1735311" cy="620345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Ancient Samaria </a:t>
            </a:r>
            <a:r>
              <a:rPr lang="en-US" sz="2800" dirty="0">
                <a:latin typeface="Berlin Sans FB" panose="020E0602020502020306" pitchFamily="34" charset="0"/>
              </a:rPr>
              <a:t>(</a:t>
            </a:r>
            <a:r>
              <a:rPr lang="en-US" sz="2800" dirty="0" err="1">
                <a:latin typeface="Berlin Sans FB" panose="020E0602020502020306" pitchFamily="34" charset="0"/>
              </a:rPr>
              <a:t>Sebaste</a:t>
            </a:r>
            <a:r>
              <a:rPr lang="en-US" sz="2800" dirty="0">
                <a:latin typeface="Berlin Sans FB" panose="020E0602020502020306" pitchFamily="34" charset="0"/>
              </a:rPr>
              <a:t>) Capital of Israel from </a:t>
            </a:r>
            <a:r>
              <a:rPr lang="en-US" sz="2800" dirty="0" err="1">
                <a:latin typeface="Berlin Sans FB" panose="020E0602020502020306" pitchFamily="34" charset="0"/>
              </a:rPr>
              <a:t>Omri</a:t>
            </a:r>
            <a:r>
              <a:rPr lang="en-US" sz="2800" dirty="0">
                <a:latin typeface="Berlin Sans FB" panose="020E0602020502020306" pitchFamily="34" charset="0"/>
              </a:rPr>
              <a:t> to its fall in 722 BC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888" y="80319"/>
            <a:ext cx="4890529" cy="3667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232" y="3878208"/>
            <a:ext cx="4302212" cy="2882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598" y="80319"/>
            <a:ext cx="5501846" cy="3667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378" y="3893665"/>
            <a:ext cx="60960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3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193" y="75501"/>
            <a:ext cx="7592013" cy="6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" y="3686469"/>
            <a:ext cx="12035481" cy="3099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" y="100636"/>
            <a:ext cx="12035481" cy="34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4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0" y="2018247"/>
            <a:ext cx="7123630" cy="474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10" y="2018247"/>
            <a:ext cx="4855478" cy="4746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74" y="78297"/>
            <a:ext cx="4142414" cy="188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668" y="112619"/>
            <a:ext cx="3143774" cy="181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7415" b="24507"/>
          <a:stretch/>
        </p:blipFill>
        <p:spPr>
          <a:xfrm>
            <a:off x="179315" y="78297"/>
            <a:ext cx="4365421" cy="190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70" y="68991"/>
            <a:ext cx="4980708" cy="249297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Shechem (</a:t>
            </a:r>
            <a:r>
              <a:rPr lang="en-US" dirty="0" err="1">
                <a:latin typeface="Berlin Sans FB" panose="020E0602020502020306" pitchFamily="34" charset="0"/>
              </a:rPr>
              <a:t>Neapolis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and Jacob’s Well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9" y="2689654"/>
            <a:ext cx="57150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047" y="2689654"/>
            <a:ext cx="6137267" cy="4073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016" y="68992"/>
            <a:ext cx="3439298" cy="257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65" y="68991"/>
            <a:ext cx="3324064" cy="25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" y="365125"/>
            <a:ext cx="1927654" cy="626633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Tirzah: Second Capital of Israel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3100" dirty="0">
                <a:latin typeface="Berlin Sans FB" panose="020E0602020502020306" pitchFamily="34" charset="0"/>
              </a:rPr>
              <a:t>Near the entrance to the </a:t>
            </a:r>
            <a:r>
              <a:rPr lang="en-US" sz="3100" dirty="0" err="1">
                <a:latin typeface="Berlin Sans FB" panose="020E0602020502020306" pitchFamily="34" charset="0"/>
              </a:rPr>
              <a:t>Wadi</a:t>
            </a:r>
            <a:r>
              <a:rPr lang="en-US" sz="3100" dirty="0">
                <a:latin typeface="Berlin Sans FB" panose="020E0602020502020306" pitchFamily="34" charset="0"/>
              </a:rPr>
              <a:t> </a:t>
            </a:r>
            <a:r>
              <a:rPr lang="en-US" sz="3100" dirty="0" err="1">
                <a:latin typeface="Berlin Sans FB" panose="020E0602020502020306" pitchFamily="34" charset="0"/>
              </a:rPr>
              <a:t>Far’a</a:t>
            </a:r>
            <a:endParaRPr lang="en-US" sz="31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173" y="59868"/>
            <a:ext cx="10033687" cy="67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9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60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The Hill Country of Ephraim and Manasseh</vt:lpstr>
      <vt:lpstr>The Dothan Valley and Ancient Dothan</vt:lpstr>
      <vt:lpstr>PowerPoint Presentation</vt:lpstr>
      <vt:lpstr>Ancient Samaria (Sebaste) Capital of Israel from Omri to its fall in 722 BC</vt:lpstr>
      <vt:lpstr>PowerPoint Presentation</vt:lpstr>
      <vt:lpstr>PowerPoint Presentation</vt:lpstr>
      <vt:lpstr>PowerPoint Presentation</vt:lpstr>
      <vt:lpstr>Shechem (Neapolis) and Jacob’s Well</vt:lpstr>
      <vt:lpstr>Tirzah: Second Capital of Israel Near the entrance to the Wadi Far’a</vt:lpstr>
      <vt:lpstr>Shiloh:  Home of the Tabernacle </vt:lpstr>
      <vt:lpstr>The Philistine Plain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Hudon</dc:creator>
  <cp:lastModifiedBy>Ted</cp:lastModifiedBy>
  <cp:revision>39</cp:revision>
  <dcterms:created xsi:type="dcterms:W3CDTF">2017-01-24T16:29:05Z</dcterms:created>
  <dcterms:modified xsi:type="dcterms:W3CDTF">2023-08-20T18:44:34Z</dcterms:modified>
</cp:coreProperties>
</file>