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86" r:id="rId5"/>
    <p:sldId id="287" r:id="rId6"/>
    <p:sldId id="288" r:id="rId7"/>
    <p:sldId id="295" r:id="rId8"/>
    <p:sldId id="293" r:id="rId9"/>
    <p:sldId id="294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7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091A-CA18-49AA-AE7C-E6D4C5CCA42D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8E9E0-5EBA-4562-8932-A18B1D59D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6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976"/>
            <a:ext cx="3256384" cy="22300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Upper Galilee (elevations up to 3,000 </a:t>
            </a:r>
            <a:r>
              <a:rPr lang="en-US" dirty="0" err="1">
                <a:latin typeface="Berlin Sans FB" panose="020E0602020502020306" pitchFamily="34" charset="0"/>
              </a:rPr>
              <a:t>ft</a:t>
            </a:r>
            <a:r>
              <a:rPr lang="en-US" dirty="0">
                <a:latin typeface="Berlin Sans FB" panose="020E0602020502020306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502" y="2402633"/>
            <a:ext cx="5812971" cy="435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251"/>
          <a:stretch/>
        </p:blipFill>
        <p:spPr>
          <a:xfrm>
            <a:off x="144025" y="2402634"/>
            <a:ext cx="6089760" cy="435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27" y="345233"/>
            <a:ext cx="8685703" cy="19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3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44" y="1"/>
            <a:ext cx="5436702" cy="1690688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Mount of Precipitation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3" y="1782148"/>
            <a:ext cx="11958800" cy="498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723" y="144140"/>
            <a:ext cx="2749420" cy="1546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318" y="105021"/>
            <a:ext cx="3484984" cy="158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3041780" cy="6259610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Kadesh in Naphtali:  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A City of Refuge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84" y="123631"/>
            <a:ext cx="8839198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2392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Synagogue at </a:t>
            </a:r>
            <a:r>
              <a:rPr lang="en-US" dirty="0" err="1">
                <a:latin typeface="Berlin Sans FB" panose="020E0602020502020306" pitchFamily="34" charset="0"/>
              </a:rPr>
              <a:t>Bar’am</a:t>
            </a:r>
            <a:r>
              <a:rPr lang="en-US" dirty="0">
                <a:latin typeface="Berlin Sans FB" panose="020E0602020502020306" pitchFamily="34" charset="0"/>
              </a:rPr>
              <a:t> (Upper Galilee)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375" b="19693"/>
          <a:stretch/>
        </p:blipFill>
        <p:spPr>
          <a:xfrm>
            <a:off x="111967" y="912212"/>
            <a:ext cx="11951737" cy="58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4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84"/>
          <a:stretch/>
        </p:blipFill>
        <p:spPr>
          <a:xfrm>
            <a:off x="1042653" y="67184"/>
            <a:ext cx="10106694" cy="6725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038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Montfort Castle (Upper Galilee)</a:t>
            </a:r>
          </a:p>
        </p:txBody>
      </p:sp>
    </p:spTree>
    <p:extLst>
      <p:ext uri="{BB962C8B-B14F-4D97-AF65-F5344CB8AC3E}">
        <p14:creationId xmlns:p14="http://schemas.microsoft.com/office/powerpoint/2010/main" val="54593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47858"/>
            <a:ext cx="11963788" cy="6740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5738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Lower Galilee</a:t>
            </a:r>
          </a:p>
        </p:txBody>
      </p:sp>
    </p:spTree>
    <p:extLst>
      <p:ext uri="{BB962C8B-B14F-4D97-AF65-F5344CB8AC3E}">
        <p14:creationId xmlns:p14="http://schemas.microsoft.com/office/powerpoint/2010/main" val="186765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98" y="32439"/>
            <a:ext cx="6799036" cy="152577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Vistas of the Lower Galilee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619" y="3931485"/>
            <a:ext cx="5104429" cy="2858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8" y="1690688"/>
            <a:ext cx="6799036" cy="5099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620" y="32439"/>
            <a:ext cx="5104430" cy="38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8686" y="121298"/>
            <a:ext cx="3023117" cy="6662056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Yodfat</a:t>
            </a:r>
            <a:r>
              <a:rPr lang="en-US" dirty="0">
                <a:latin typeface="Berlin Sans FB" panose="020E0602020502020306" pitchFamily="34" charset="0"/>
              </a:rPr>
              <a:t> (</a:t>
            </a:r>
            <a:r>
              <a:rPr lang="en-US" dirty="0" err="1">
                <a:latin typeface="Berlin Sans FB" panose="020E0602020502020306" pitchFamily="34" charset="0"/>
              </a:rPr>
              <a:t>Jotphata</a:t>
            </a:r>
            <a:r>
              <a:rPr lang="en-US" dirty="0">
                <a:latin typeface="Berlin Sans FB" panose="020E0602020502020306" pitchFamily="34" charset="0"/>
              </a:rPr>
              <a:t>):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dirty="0">
                <a:latin typeface="Berlin Sans FB" panose="020E0602020502020306" pitchFamily="34" charset="0"/>
              </a:rPr>
              <a:t>A Rebel Stronghold during the Great Revolt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24"/>
            <a:ext cx="9004041" cy="67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3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3730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Sepphoris</a:t>
            </a:r>
            <a:r>
              <a:rPr lang="en-US" dirty="0">
                <a:latin typeface="Berlin Sans FB" panose="020E0602020502020306" pitchFamily="34" charset="0"/>
              </a:rPr>
              <a:t> (</a:t>
            </a:r>
            <a:r>
              <a:rPr lang="en-US" dirty="0" err="1">
                <a:latin typeface="Berlin Sans FB" panose="020E0602020502020306" pitchFamily="34" charset="0"/>
              </a:rPr>
              <a:t>Zippori</a:t>
            </a:r>
            <a:r>
              <a:rPr lang="en-US" dirty="0">
                <a:latin typeface="Berlin Sans FB" panose="020E0602020502020306" pitchFamily="34" charset="0"/>
              </a:rPr>
              <a:t>):  The Jewel of Galilee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682" y="3126425"/>
            <a:ext cx="6461658" cy="363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4" y="3126425"/>
            <a:ext cx="5455429" cy="363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151" y="710388"/>
            <a:ext cx="2356189" cy="236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579" y="737811"/>
            <a:ext cx="4831911" cy="2330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90" y="774787"/>
            <a:ext cx="3388428" cy="2256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0263" r="32578"/>
          <a:stretch/>
        </p:blipFill>
        <p:spPr>
          <a:xfrm>
            <a:off x="167951" y="774787"/>
            <a:ext cx="1118028" cy="22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2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6" y="1"/>
            <a:ext cx="12098694" cy="810605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Nazareth Village and the Modern 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49" y="4086807"/>
            <a:ext cx="5091209" cy="2435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" y="875920"/>
            <a:ext cx="12086252" cy="2776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6" y="3717295"/>
            <a:ext cx="6879090" cy="30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4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68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Upper Galilee (elevations up to 3,000 ft)</vt:lpstr>
      <vt:lpstr>Kadesh in Naphtali:   A City of Refuge</vt:lpstr>
      <vt:lpstr>The Synagogue at Bar’am (Upper Galilee)</vt:lpstr>
      <vt:lpstr>Montfort Castle (Upper Galilee)</vt:lpstr>
      <vt:lpstr>Lower Galilee</vt:lpstr>
      <vt:lpstr>Vistas of the Lower Galilee</vt:lpstr>
      <vt:lpstr>Yodfat (Jotphata): A Rebel Stronghold during the Great Revolt</vt:lpstr>
      <vt:lpstr>Sepphoris (Zippori):  The Jewel of Galilee</vt:lpstr>
      <vt:lpstr>Nazareth Village and the Modern City</vt:lpstr>
      <vt:lpstr>Mount of Precipitation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BIBL 350</dc:title>
  <dc:creator>Jeff Hudon</dc:creator>
  <cp:lastModifiedBy>Ted</cp:lastModifiedBy>
  <cp:revision>48</cp:revision>
  <dcterms:created xsi:type="dcterms:W3CDTF">2017-01-10T19:34:26Z</dcterms:created>
  <dcterms:modified xsi:type="dcterms:W3CDTF">2023-08-20T18:11:54Z</dcterms:modified>
</cp:coreProperties>
</file>