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1" d="100"/>
          <a:sy n="71" d="100"/>
        </p:scale>
        <p:origin x="1500" y="10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21" Type="http://schemas.openxmlformats.org/officeDocument/2006/relationships/slideLayout" Target="../slideLayouts/slideLayout2.xml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audio" Target="../media/media11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microsoft.com/office/2007/relationships/media" Target="../media/media11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p3"/><Relationship Id="rId13" Type="http://schemas.openxmlformats.org/officeDocument/2006/relationships/slideLayout" Target="../slideLayouts/slideLayout2.xml"/><Relationship Id="rId3" Type="http://schemas.microsoft.com/office/2007/relationships/media" Target="../media/media13.mp3"/><Relationship Id="rId7" Type="http://schemas.microsoft.com/office/2007/relationships/media" Target="../media/media15.mp3"/><Relationship Id="rId12" Type="http://schemas.openxmlformats.org/officeDocument/2006/relationships/audio" Target="../media/media17.mp3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microsoft.com/office/2007/relationships/media" Target="../media/media17.mp3"/><Relationship Id="rId5" Type="http://schemas.microsoft.com/office/2007/relationships/media" Target="../media/media14.mp3"/><Relationship Id="rId10" Type="http://schemas.openxmlformats.org/officeDocument/2006/relationships/audio" Target="../media/media16.mp3"/><Relationship Id="rId4" Type="http://schemas.openxmlformats.org/officeDocument/2006/relationships/audio" Target="../media/media13.mp3"/><Relationship Id="rId9" Type="http://schemas.microsoft.com/office/2007/relationships/media" Target="../media/media16.mp3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Major Prophets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0" y="2900194"/>
            <a:ext cx="810027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27: Ezekiel 36-37 – Dry Bones and Two Sticks, Prophecy/Fulfillment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" name="Vannoy_MP27_Slide01_01">
            <a:hlinkClick r:id="" action="ppaction://media"/>
            <a:extLst>
              <a:ext uri="{FF2B5EF4-FFF2-40B4-BE49-F238E27FC236}">
                <a16:creationId xmlns:a16="http://schemas.microsoft.com/office/drawing/2014/main" id="{DC468187-9E43-42F5-5A6A-B536B4CB2D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79506" y="-425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50" y="1547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Ezekiel 33 – Jerusalem Has Fallen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Selected Passages from Ezek. 36 in Context (Restoration)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Beyond the Return from Exile—Church or Future Return of Israel to Its Land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Ellison – Church and New Covenant (Jer. 31-34)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Problem with the “Church” view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On Continuity and Discontinuity (Ezek. 36 &amp; Jer. 31)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NT Use of Jer. 31 and Ezek. 36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 Options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Ezekiel 37 Dry Bones and Sign of the 2 Sticks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Ezekiel 37:15ff – Prophecy of the 2 Sticks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" name="Vannoy_MP27_Slide02_01">
            <a:hlinkClick r:id="" action="ppaction://media"/>
            <a:extLst>
              <a:ext uri="{FF2B5EF4-FFF2-40B4-BE49-F238E27FC236}">
                <a16:creationId xmlns:a16="http://schemas.microsoft.com/office/drawing/2014/main" id="{A020D05F-A784-73AD-9787-E4A704253D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864353" y="-304800"/>
            <a:ext cx="609600" cy="609600"/>
          </a:xfrm>
          <a:prstGeom prst="rect">
            <a:avLst/>
          </a:prstGeom>
        </p:spPr>
      </p:pic>
      <p:pic>
        <p:nvPicPr>
          <p:cNvPr id="11" name="Vannoy_MP27_Slide02_02">
            <a:hlinkClick r:id="" action="ppaction://media"/>
            <a:extLst>
              <a:ext uri="{FF2B5EF4-FFF2-40B4-BE49-F238E27FC236}">
                <a16:creationId xmlns:a16="http://schemas.microsoft.com/office/drawing/2014/main" id="{642527A4-9588-4903-8E34-3F6F08B7EB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864353" y="506506"/>
            <a:ext cx="609600" cy="609600"/>
          </a:xfrm>
          <a:prstGeom prst="rect">
            <a:avLst/>
          </a:prstGeom>
        </p:spPr>
      </p:pic>
      <p:pic>
        <p:nvPicPr>
          <p:cNvPr id="12" name="Vannoy_MP27_Slide02_03">
            <a:hlinkClick r:id="" action="ppaction://media"/>
            <a:extLst>
              <a:ext uri="{FF2B5EF4-FFF2-40B4-BE49-F238E27FC236}">
                <a16:creationId xmlns:a16="http://schemas.microsoft.com/office/drawing/2014/main" id="{56F4D9AF-7F2A-0D97-FB38-3965FF479E4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49518" y="1317812"/>
            <a:ext cx="609600" cy="609600"/>
          </a:xfrm>
          <a:prstGeom prst="rect">
            <a:avLst/>
          </a:prstGeom>
        </p:spPr>
      </p:pic>
      <p:pic>
        <p:nvPicPr>
          <p:cNvPr id="13" name="Vannoy_MP27_Slide02_04">
            <a:hlinkClick r:id="" action="ppaction://media"/>
            <a:extLst>
              <a:ext uri="{FF2B5EF4-FFF2-40B4-BE49-F238E27FC236}">
                <a16:creationId xmlns:a16="http://schemas.microsoft.com/office/drawing/2014/main" id="{2E53CABC-A271-F0F3-20C2-665573D130B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864353" y="2330824"/>
            <a:ext cx="609600" cy="609600"/>
          </a:xfrm>
          <a:prstGeom prst="rect">
            <a:avLst/>
          </a:prstGeom>
        </p:spPr>
      </p:pic>
      <p:pic>
        <p:nvPicPr>
          <p:cNvPr id="15" name="Vannoy_MP27_Slide02_06">
            <a:hlinkClick r:id="" action="ppaction://media"/>
            <a:extLst>
              <a:ext uri="{FF2B5EF4-FFF2-40B4-BE49-F238E27FC236}">
                <a16:creationId xmlns:a16="http://schemas.microsoft.com/office/drawing/2014/main" id="{7BBB9012-0894-0C34-FC6C-B5FE5DAB33E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864352" y="3787589"/>
            <a:ext cx="609600" cy="609600"/>
          </a:xfrm>
          <a:prstGeom prst="rect">
            <a:avLst/>
          </a:prstGeom>
        </p:spPr>
      </p:pic>
      <p:pic>
        <p:nvPicPr>
          <p:cNvPr id="16" name="Vannoy_MP27_Slide02_07">
            <a:hlinkClick r:id="" action="ppaction://media"/>
            <a:extLst>
              <a:ext uri="{FF2B5EF4-FFF2-40B4-BE49-F238E27FC236}">
                <a16:creationId xmlns:a16="http://schemas.microsoft.com/office/drawing/2014/main" id="{DD1CB165-9A32-FF0A-333A-4B6905871DD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18676" y="4719920"/>
            <a:ext cx="609600" cy="609600"/>
          </a:xfrm>
          <a:prstGeom prst="rect">
            <a:avLst/>
          </a:prstGeom>
        </p:spPr>
      </p:pic>
      <p:pic>
        <p:nvPicPr>
          <p:cNvPr id="17" name="Vannoy_MP27_Slide02_08">
            <a:hlinkClick r:id="" action="ppaction://media"/>
            <a:extLst>
              <a:ext uri="{FF2B5EF4-FFF2-40B4-BE49-F238E27FC236}">
                <a16:creationId xmlns:a16="http://schemas.microsoft.com/office/drawing/2014/main" id="{54A7E462-30AB-4684-3764-B691882BCDE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49518" y="5813613"/>
            <a:ext cx="609600" cy="609600"/>
          </a:xfrm>
          <a:prstGeom prst="rect">
            <a:avLst/>
          </a:prstGeom>
        </p:spPr>
      </p:pic>
      <p:pic>
        <p:nvPicPr>
          <p:cNvPr id="18" name="Vannoy_MP27_Slide02_09">
            <a:hlinkClick r:id="" action="ppaction://media"/>
            <a:extLst>
              <a:ext uri="{FF2B5EF4-FFF2-40B4-BE49-F238E27FC236}">
                <a16:creationId xmlns:a16="http://schemas.microsoft.com/office/drawing/2014/main" id="{EF3C0056-257D-76B2-9C72-D3DD00F4BB3E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27106" y="6656297"/>
            <a:ext cx="609600" cy="609600"/>
          </a:xfrm>
          <a:prstGeom prst="rect">
            <a:avLst/>
          </a:prstGeom>
        </p:spPr>
      </p:pic>
      <p:pic>
        <p:nvPicPr>
          <p:cNvPr id="19" name="Vannoy_MP27_Slide02_10">
            <a:hlinkClick r:id="" action="ppaction://media"/>
            <a:extLst>
              <a:ext uri="{FF2B5EF4-FFF2-40B4-BE49-F238E27FC236}">
                <a16:creationId xmlns:a16="http://schemas.microsoft.com/office/drawing/2014/main" id="{5FDC7D1E-F967-E4F5-77CE-C2CC20733A02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192000" y="7265897"/>
            <a:ext cx="609600" cy="609600"/>
          </a:xfrm>
          <a:prstGeom prst="rect">
            <a:avLst/>
          </a:prstGeom>
        </p:spPr>
      </p:pic>
      <p:pic>
        <p:nvPicPr>
          <p:cNvPr id="20" name="Vannoy_MP27_Slide02_05">
            <a:hlinkClick r:id="" action="ppaction://media"/>
            <a:extLst>
              <a:ext uri="{FF2B5EF4-FFF2-40B4-BE49-F238E27FC236}">
                <a16:creationId xmlns:a16="http://schemas.microsoft.com/office/drawing/2014/main" id="{48539F76-6172-5072-4B93-6F1F2792A7F2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801600" y="30457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9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8438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244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94921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8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74939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5402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30961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9927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32237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4813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82367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488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89248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7945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70701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1330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8601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5065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50" y="1547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Aalders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– Spiritual Approach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Ellison:  Modern Israel’s Return but Spirit Still Needed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Taylor Ezek. 37 -- Messianic Kingdom of the Last Days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Alexander – Church Fulfills Many Expectations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J. B. Payne – Complex view (Divide and Conquer Approach)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by Dr. Perry Phillips because the original audio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was scratchy 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MP27_Slide03_01">
            <a:hlinkClick r:id="" action="ppaction://media"/>
            <a:extLst>
              <a:ext uri="{FF2B5EF4-FFF2-40B4-BE49-F238E27FC236}">
                <a16:creationId xmlns:a16="http://schemas.microsoft.com/office/drawing/2014/main" id="{9A90DBC6-3C26-8A25-16F9-599605360A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35753" y="-528918"/>
            <a:ext cx="609600" cy="609600"/>
          </a:xfrm>
          <a:prstGeom prst="rect">
            <a:avLst/>
          </a:prstGeom>
        </p:spPr>
      </p:pic>
      <p:pic>
        <p:nvPicPr>
          <p:cNvPr id="5" name="Vannoy_MP27_Slide03_02">
            <a:hlinkClick r:id="" action="ppaction://media"/>
            <a:extLst>
              <a:ext uri="{FF2B5EF4-FFF2-40B4-BE49-F238E27FC236}">
                <a16:creationId xmlns:a16="http://schemas.microsoft.com/office/drawing/2014/main" id="{C56C57E5-CEDC-0D5C-03FB-D22505111AB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94024" y="147918"/>
            <a:ext cx="609600" cy="609600"/>
          </a:xfrm>
          <a:prstGeom prst="rect">
            <a:avLst/>
          </a:prstGeom>
        </p:spPr>
      </p:pic>
      <p:pic>
        <p:nvPicPr>
          <p:cNvPr id="6" name="Vannoy_MP27_Slide03_03">
            <a:hlinkClick r:id="" action="ppaction://media"/>
            <a:extLst>
              <a:ext uri="{FF2B5EF4-FFF2-40B4-BE49-F238E27FC236}">
                <a16:creationId xmlns:a16="http://schemas.microsoft.com/office/drawing/2014/main" id="{B5A12715-981B-FDCE-5435-C9E05E7F248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97117" y="1152983"/>
            <a:ext cx="609600" cy="609600"/>
          </a:xfrm>
          <a:prstGeom prst="rect">
            <a:avLst/>
          </a:prstGeom>
        </p:spPr>
      </p:pic>
      <p:pic>
        <p:nvPicPr>
          <p:cNvPr id="7" name="Vannoy_MP27_Slide03_04">
            <a:hlinkClick r:id="" action="ppaction://media"/>
            <a:extLst>
              <a:ext uri="{FF2B5EF4-FFF2-40B4-BE49-F238E27FC236}">
                <a16:creationId xmlns:a16="http://schemas.microsoft.com/office/drawing/2014/main" id="{778C72F9-2F70-4784-9AED-2F433F17782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98824" y="2008094"/>
            <a:ext cx="609600" cy="609600"/>
          </a:xfrm>
          <a:prstGeom prst="rect">
            <a:avLst/>
          </a:prstGeom>
        </p:spPr>
      </p:pic>
      <p:pic>
        <p:nvPicPr>
          <p:cNvPr id="8" name="Vannoy_MP27_Slide03_05">
            <a:hlinkClick r:id="" action="ppaction://media"/>
            <a:extLst>
              <a:ext uri="{FF2B5EF4-FFF2-40B4-BE49-F238E27FC236}">
                <a16:creationId xmlns:a16="http://schemas.microsoft.com/office/drawing/2014/main" id="{B7BE4AC3-4BDC-7D3E-0E09-67A7BCD5968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98824" y="2819400"/>
            <a:ext cx="609600" cy="609600"/>
          </a:xfrm>
          <a:prstGeom prst="rect">
            <a:avLst/>
          </a:prstGeom>
        </p:spPr>
      </p:pic>
      <p:pic>
        <p:nvPicPr>
          <p:cNvPr id="9" name="Vannoy_MP27_Slide03_06">
            <a:hlinkClick r:id="" action="ppaction://media"/>
            <a:extLst>
              <a:ext uri="{FF2B5EF4-FFF2-40B4-BE49-F238E27FC236}">
                <a16:creationId xmlns:a16="http://schemas.microsoft.com/office/drawing/2014/main" id="{A6820EE7-B687-2B95-443C-80063BEA694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101917" y="36307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97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70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9527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54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36152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85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66742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92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67963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657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35759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10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39978</TotalTime>
  <Words>222</Words>
  <Application>Microsoft Office PowerPoint</Application>
  <PresentationFormat>Widescreen</PresentationFormat>
  <Paragraphs>23</Paragraphs>
  <Slides>3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Major Prophets</vt:lpstr>
      <vt:lpstr>Major Prophets</vt:lpstr>
      <vt:lpstr>Major Prophets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663</cp:revision>
  <dcterms:created xsi:type="dcterms:W3CDTF">2023-02-18T16:12:42Z</dcterms:created>
  <dcterms:modified xsi:type="dcterms:W3CDTF">2023-05-27T01:13:37Z</dcterms:modified>
</cp:coreProperties>
</file>