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7" r:id="rId1"/>
  </p:sldMasterIdLst>
  <p:sldIdLst>
    <p:sldId id="256" r:id="rId2"/>
    <p:sldId id="258" r:id="rId3"/>
    <p:sldId id="262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2" d="100"/>
          <a:sy n="62" d="100"/>
        </p:scale>
        <p:origin x="1860" y="12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0B27-DE4C-4B9E-BB11-B9027034A00F}" type="datetimeFigureOut">
              <a:rPr lang="en-US" smtClean="0"/>
              <a:pPr/>
              <a:t>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05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F4739-9812-4A9F-890D-2AD6BA5F6EE8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561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45AC5-A3F8-44AA-BA8F-596CDCC976D3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793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D914D-B099-4142-A885-11F276715148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757766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01B4-0AA5-45E6-B2E6-5FA4078AEBCF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799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7335C-0450-40D7-8612-B3203BED4F28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0418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6A105-2A1C-4284-B4EA-07CF89B1A393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581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609-F3F2-45E6-BD6A-E03A8C86C1AE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1946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4AD68-089C-4467-A8F3-EA2BBCA6B44E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698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1FCE-E4BB-4680-8E50-3C0E348D2609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500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A073D-A903-47F8-8D16-77642FB0DF1F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198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FA40-626B-4CA1-85D0-7A9016E395BA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444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25EA-B9DC-48A7-991E-9A82573B1B21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933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97F8-6CEB-469B-AFCC-889F2A2B1D5A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92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179F-009E-4FA5-B091-7EBB82A185BD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996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65CEB-0076-4E37-B880-BCEA9784DE0A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195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E5E-3896-4118-99A7-7B85668F1C5E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02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E0D914D-B099-4142-A885-11F276715148}" type="datetimeFigureOut">
              <a:rPr lang="en-US" smtClean="0"/>
              <a:t>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1444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EF4AA-2539-5263-C830-394F4AB1B8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5355" y="519608"/>
            <a:ext cx="11020112" cy="1416115"/>
          </a:xfrm>
        </p:spPr>
        <p:txBody>
          <a:bodyPr/>
          <a:lstStyle/>
          <a:p>
            <a:r>
              <a:rPr lang="en-US" sz="5400" dirty="0"/>
              <a:t>              Major Prophets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730062-5DCA-AFA9-AA0C-B73D1BA3A8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688904"/>
            <a:ext cx="8825658" cy="2169096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Dr. Robert </a:t>
            </a:r>
            <a:r>
              <a:rPr lang="en-US" sz="3200" b="1" dirty="0" err="1">
                <a:solidFill>
                  <a:schemeClr val="tx1"/>
                </a:solidFill>
              </a:rPr>
              <a:t>Vannoy</a:t>
            </a:r>
            <a:endParaRPr lang="en-US" sz="3200" b="1" dirty="0">
              <a:solidFill>
                <a:schemeClr val="tx1"/>
              </a:solidFill>
            </a:endParaRPr>
          </a:p>
          <a:p>
            <a:pPr algn="ctr"/>
            <a:r>
              <a:rPr lang="en-US" sz="1800" dirty="0" err="1">
                <a:solidFill>
                  <a:schemeClr val="tx1"/>
                </a:solidFill>
              </a:rPr>
              <a:t>ReNarrated</a:t>
            </a:r>
            <a:r>
              <a:rPr lang="en-US" sz="1800" dirty="0">
                <a:solidFill>
                  <a:schemeClr val="tx1"/>
                </a:solidFill>
              </a:rPr>
              <a:t> by Dr. Perry Phillips</a:t>
            </a:r>
            <a:br>
              <a:rPr lang="en-US" sz="1800" dirty="0">
                <a:solidFill>
                  <a:schemeClr val="tx1"/>
                </a:solidFill>
              </a:rPr>
            </a:br>
            <a:br>
              <a:rPr lang="en-US" dirty="0">
                <a:solidFill>
                  <a:schemeClr val="tx1"/>
                </a:solidFill>
              </a:rPr>
            </a:br>
            <a:r>
              <a:rPr lang="en-US" sz="1600" dirty="0">
                <a:solidFill>
                  <a:schemeClr val="tx1"/>
                </a:solidFill>
                <a:latin typeface="AA Times New Roman" panose="02020603050405020304" pitchFamily="18" charset="0"/>
                <a:ea typeface="AA Times New Roman" panose="02020603050405020304" pitchFamily="18" charset="0"/>
                <a:cs typeface="AA Times New Roman" panose="02020603050405020304" pitchFamily="18" charset="0"/>
              </a:rPr>
              <a:t>© 2023  Robert </a:t>
            </a:r>
            <a:r>
              <a:rPr lang="en-US" sz="1600" dirty="0" err="1">
                <a:solidFill>
                  <a:schemeClr val="tx1"/>
                </a:solidFill>
                <a:latin typeface="AA Times New Roman" panose="02020603050405020304" pitchFamily="18" charset="0"/>
                <a:ea typeface="AA Times New Roman" panose="02020603050405020304" pitchFamily="18" charset="0"/>
                <a:cs typeface="AA Times New Roman" panose="02020603050405020304" pitchFamily="18" charset="0"/>
              </a:rPr>
              <a:t>Vannoy</a:t>
            </a:r>
            <a:r>
              <a:rPr lang="en-US" sz="1600" dirty="0">
                <a:solidFill>
                  <a:schemeClr val="tx1"/>
                </a:solidFill>
                <a:latin typeface="AA Times New Roman" panose="02020603050405020304" pitchFamily="18" charset="0"/>
                <a:ea typeface="AA Times New Roman" panose="02020603050405020304" pitchFamily="18" charset="0"/>
                <a:cs typeface="AA Times New Roman" panose="02020603050405020304" pitchFamily="18" charset="0"/>
              </a:rPr>
              <a:t> &amp; Ted Hildebrandt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A501820-D71F-8F33-C587-4CD99EA96E21}"/>
              </a:ext>
            </a:extLst>
          </p:cNvPr>
          <p:cNvSpPr txBox="1">
            <a:spLocks/>
          </p:cNvSpPr>
          <p:nvPr/>
        </p:nvSpPr>
        <p:spPr>
          <a:xfrm>
            <a:off x="161910" y="2900194"/>
            <a:ext cx="7938361" cy="152769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en-US" sz="3600" b="1" dirty="0">
                <a:solidFill>
                  <a:schemeClr val="tx1"/>
                </a:solidFill>
              </a:rPr>
              <a:t>Lecture 7: 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5B99928-D4BF-24E3-6525-EF470C9C7F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0271" y="2164318"/>
            <a:ext cx="3465196" cy="4432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789443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000"/>
    </mc:Choice>
    <mc:Fallback xmlns="">
      <p:transition spd="slow" advClick="0" advTm="7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19209-9301-4C72-CC76-F3DADCBB4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Major Prophets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CDDA7-5EAE-A379-68F7-1B349588D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784" y="1293639"/>
            <a:ext cx="11480833" cy="547093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Isaiah 8:11-9:3 Exhortation to the Israelites – Isa. 8:11-22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>
                <a:latin typeface="Roboto" panose="02000000000000000000" pitchFamily="2" charset="0"/>
                <a:ea typeface="Roboto" panose="02000000000000000000" pitchFamily="2" charset="0"/>
              </a:rPr>
              <a:t>Distress to Joy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>
                <a:latin typeface="Roboto" panose="02000000000000000000" pitchFamily="2" charset="0"/>
                <a:ea typeface="Roboto" panose="02000000000000000000" pitchFamily="2" charset="0"/>
              </a:rPr>
              <a:t>Historical Context – 2 Kings 15:29-30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Isaiah 9:2-3:  Immanuel’s Coming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>
                <a:latin typeface="Roboto" panose="02000000000000000000" pitchFamily="2" charset="0"/>
                <a:ea typeface="Roboto" panose="02000000000000000000" pitchFamily="2" charset="0"/>
              </a:rPr>
              <a:t>Why joy in Isaiah 9:3? – 3 Reasons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Isaiah 9:7 Davidic Reign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>
                <a:latin typeface="Roboto" panose="02000000000000000000" pitchFamily="2" charset="0"/>
                <a:ea typeface="Roboto" panose="02000000000000000000" pitchFamily="2" charset="0"/>
              </a:rPr>
              <a:t>How does it relate to the Millennium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Isaiah 9:8-10:4   4 Stanzas of Poetry each ending with “his anger…”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Isaiah 10:5 Judgment/Consolation cycles give way to Assyrians as God’s </a:t>
            </a:r>
            <a:b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         Instrument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Isaiah 10:15 Boasting Ax Metaphor [Assyria]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2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926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4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19209-9301-4C72-CC76-F3DADCBB4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Major Prophets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CDDA7-5EAE-A379-68F7-1B349588D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784" y="1390624"/>
            <a:ext cx="11480833" cy="547093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Isaiah 10:16-19 Forest Image of Destruction of Assyria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Isaiah 10:20-23 Remnant Returns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Isaiah 10:24-27 Judah Will Not Be Conquered by Assyria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Isaiah 10:28-32 Closing in on Jerusalem but God Intercedes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Summary of Isaiah 10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Video based on audio from Dr.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</a:rPr>
              <a:t>Vannoy’s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 class at Biblical Theological </a:t>
            </a:r>
            <a:b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Seminary. It was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</a:rPr>
              <a:t>renarrated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 by Dr. Perry Phillips because the original audio </a:t>
            </a:r>
            <a:b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was scratchy and it was turned into video by Ted Hildebrandt for Biblicalelearning.org.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629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35676</TotalTime>
  <Words>187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AA Times New Roman</vt:lpstr>
      <vt:lpstr>Arial</vt:lpstr>
      <vt:lpstr>Century Gothic</vt:lpstr>
      <vt:lpstr>Roboto</vt:lpstr>
      <vt:lpstr>Wingdings</vt:lpstr>
      <vt:lpstr>Wingdings 3</vt:lpstr>
      <vt:lpstr>Ion</vt:lpstr>
      <vt:lpstr>              Major Prophets</vt:lpstr>
      <vt:lpstr>Major Prophets</vt:lpstr>
      <vt:lpstr>Major Prophets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 of Biblical Prophecy</dc:title>
  <dc:creator>Ted Hildebrandt</dc:creator>
  <cp:lastModifiedBy>Ted</cp:lastModifiedBy>
  <cp:revision>563</cp:revision>
  <dcterms:created xsi:type="dcterms:W3CDTF">2023-02-18T16:12:42Z</dcterms:created>
  <dcterms:modified xsi:type="dcterms:W3CDTF">2023-05-10T17:10:10Z</dcterms:modified>
</cp:coreProperties>
</file>