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62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9" d="100"/>
          <a:sy n="69" d="100"/>
        </p:scale>
        <p:origin x="1578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Major Prophets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2:  </a:t>
            </a:r>
            <a:r>
              <a:rPr lang="en-US" sz="3600" b="1">
                <a:solidFill>
                  <a:schemeClr val="tx1"/>
                </a:solidFill>
              </a:rPr>
              <a:t>Isaiah 1:1-2:4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" name="Vannoy_MP02_Slide01_01">
            <a:hlinkClick r:id="" action="ppaction://media"/>
            <a:extLst>
              <a:ext uri="{FF2B5EF4-FFF2-40B4-BE49-F238E27FC236}">
                <a16:creationId xmlns:a16="http://schemas.microsoft.com/office/drawing/2014/main" id="{22DC002A-B60B-661D-5FCD-0CB54FDA73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90764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293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The Structure of the Book of Isaiah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1.  Isaiah 1-6  Judgment and Blessing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Isaiah 1 – Indictment and Deuteronomy – Isaiah 1:1-2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Isaiah 1:4-18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Isaiah 1:18-20 Appeal to Reason Together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Blessing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 Isaiah 2:1-5  Swords into Plowshares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 Micah 4:1-5 Parallel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      When Will This Take Place?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      In the “last days”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      “Last Days” as a Technical Term (E.J. Young) – Time between advents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              amillennial position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2" name="Vannoy_MP02_Slide02_01">
            <a:hlinkClick r:id="" action="ppaction://media"/>
            <a:extLst>
              <a:ext uri="{FF2B5EF4-FFF2-40B4-BE49-F238E27FC236}">
                <a16:creationId xmlns:a16="http://schemas.microsoft.com/office/drawing/2014/main" id="{B74D0328-E356-D1EB-C1E8-E82C9C613A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95564" y="0"/>
            <a:ext cx="609600" cy="609600"/>
          </a:xfrm>
          <a:prstGeom prst="rect">
            <a:avLst/>
          </a:prstGeom>
        </p:spPr>
      </p:pic>
      <p:pic>
        <p:nvPicPr>
          <p:cNvPr id="13" name="Vannoy_MP02_Slide02_02">
            <a:hlinkClick r:id="" action="ppaction://media"/>
            <a:extLst>
              <a:ext uri="{FF2B5EF4-FFF2-40B4-BE49-F238E27FC236}">
                <a16:creationId xmlns:a16="http://schemas.microsoft.com/office/drawing/2014/main" id="{89CEB17E-529F-7CC8-76D0-75697F6A0C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179455" y="848183"/>
            <a:ext cx="609600" cy="609600"/>
          </a:xfrm>
          <a:prstGeom prst="rect">
            <a:avLst/>
          </a:prstGeom>
        </p:spPr>
      </p:pic>
      <p:pic>
        <p:nvPicPr>
          <p:cNvPr id="14" name="Vannoy_MP02_Slide02_03">
            <a:hlinkClick r:id="" action="ppaction://media"/>
            <a:extLst>
              <a:ext uri="{FF2B5EF4-FFF2-40B4-BE49-F238E27FC236}">
                <a16:creationId xmlns:a16="http://schemas.microsoft.com/office/drawing/2014/main" id="{26838B75-FF17-D884-B4F0-98371E8D0E1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64837" y="1772566"/>
            <a:ext cx="609600" cy="609600"/>
          </a:xfrm>
          <a:prstGeom prst="rect">
            <a:avLst/>
          </a:prstGeom>
        </p:spPr>
      </p:pic>
      <p:pic>
        <p:nvPicPr>
          <p:cNvPr id="15" name="Vannoy_MP02_Slide02_04">
            <a:hlinkClick r:id="" action="ppaction://media"/>
            <a:extLst>
              <a:ext uri="{FF2B5EF4-FFF2-40B4-BE49-F238E27FC236}">
                <a16:creationId xmlns:a16="http://schemas.microsoft.com/office/drawing/2014/main" id="{74CEF428-4A71-1216-77A7-0CF389E6D92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74655" y="2819400"/>
            <a:ext cx="609600" cy="609600"/>
          </a:xfrm>
          <a:prstGeom prst="rect">
            <a:avLst/>
          </a:prstGeom>
        </p:spPr>
      </p:pic>
      <p:pic>
        <p:nvPicPr>
          <p:cNvPr id="16" name="Vannoy_MP02_Slide02_05">
            <a:hlinkClick r:id="" action="ppaction://media"/>
            <a:extLst>
              <a:ext uri="{FF2B5EF4-FFF2-40B4-BE49-F238E27FC236}">
                <a16:creationId xmlns:a16="http://schemas.microsoft.com/office/drawing/2014/main" id="{2FBDBB4B-3A06-1411-5DF5-8C31C65B153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64837" y="3674510"/>
            <a:ext cx="609600" cy="609600"/>
          </a:xfrm>
          <a:prstGeom prst="rect">
            <a:avLst/>
          </a:prstGeom>
        </p:spPr>
      </p:pic>
      <p:pic>
        <p:nvPicPr>
          <p:cNvPr id="17" name="Vannoy_MP02_Slide02_06">
            <a:hlinkClick r:id="" action="ppaction://media"/>
            <a:extLst>
              <a:ext uri="{FF2B5EF4-FFF2-40B4-BE49-F238E27FC236}">
                <a16:creationId xmlns:a16="http://schemas.microsoft.com/office/drawing/2014/main" id="{3901785D-F2D2-1E66-1F3F-FB49B256696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29310" y="4529620"/>
            <a:ext cx="609600" cy="609600"/>
          </a:xfrm>
          <a:prstGeom prst="rect">
            <a:avLst/>
          </a:prstGeom>
        </p:spPr>
      </p:pic>
      <p:pic>
        <p:nvPicPr>
          <p:cNvPr id="18" name="Vannoy_MP02_Slide02_07">
            <a:hlinkClick r:id="" action="ppaction://media"/>
            <a:extLst>
              <a:ext uri="{FF2B5EF4-FFF2-40B4-BE49-F238E27FC236}">
                <a16:creationId xmlns:a16="http://schemas.microsoft.com/office/drawing/2014/main" id="{F8EBB3EF-D156-2F96-AE1B-35FEC8B8011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74655" y="5334000"/>
            <a:ext cx="609600" cy="609600"/>
          </a:xfrm>
          <a:prstGeom prst="rect">
            <a:avLst/>
          </a:prstGeom>
        </p:spPr>
      </p:pic>
      <p:pic>
        <p:nvPicPr>
          <p:cNvPr id="19" name="Vannoy_MP02_Slide02_08">
            <a:hlinkClick r:id="" action="ppaction://media"/>
            <a:extLst>
              <a:ext uri="{FF2B5EF4-FFF2-40B4-BE49-F238E27FC236}">
                <a16:creationId xmlns:a16="http://schemas.microsoft.com/office/drawing/2014/main" id="{A1FF098F-1A3D-9E56-1902-3178CEA88C5D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74655" y="6239840"/>
            <a:ext cx="609600" cy="609600"/>
          </a:xfrm>
          <a:prstGeom prst="rect">
            <a:avLst/>
          </a:prstGeom>
        </p:spPr>
      </p:pic>
      <p:pic>
        <p:nvPicPr>
          <p:cNvPr id="20" name="Vannoy_MP02_Slide02_09">
            <a:hlinkClick r:id="" action="ppaction://media"/>
            <a:extLst>
              <a:ext uri="{FF2B5EF4-FFF2-40B4-BE49-F238E27FC236}">
                <a16:creationId xmlns:a16="http://schemas.microsoft.com/office/drawing/2014/main" id="{46EE13BE-FFC6-71E7-2E67-041688B75606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87746" y="7055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52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7714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742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63928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187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84662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5702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43683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12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36974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92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48218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75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86969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9140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80375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60403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390624"/>
            <a:ext cx="11480833" cy="5470935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by Dr. Perry Phillips because the original audio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was scratchy 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Vannoy_MP02_Slide03_01">
            <a:hlinkClick r:id="" action="ppaction://media"/>
            <a:extLst>
              <a:ext uri="{FF2B5EF4-FFF2-40B4-BE49-F238E27FC236}">
                <a16:creationId xmlns:a16="http://schemas.microsoft.com/office/drawing/2014/main" id="{678E75AF-73DD-D1BA-2707-0F29406B36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09418" y="-1568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2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4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35006</TotalTime>
  <Words>164</Words>
  <Application>Microsoft Office PowerPoint</Application>
  <PresentationFormat>Widescreen</PresentationFormat>
  <Paragraphs>18</Paragraphs>
  <Slides>3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Major Prophets</vt:lpstr>
      <vt:lpstr>Major Prophets</vt:lpstr>
      <vt:lpstr>Major Prophets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544</cp:revision>
  <dcterms:created xsi:type="dcterms:W3CDTF">2023-02-18T16:12:42Z</dcterms:created>
  <dcterms:modified xsi:type="dcterms:W3CDTF">2023-05-08T22:55:51Z</dcterms:modified>
</cp:coreProperties>
</file>