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24: Genesis 22 – Akedah, Binding of Isaac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24_Slide01_01">
            <a:hlinkClick r:id="" action="ppaction://media"/>
            <a:extLst>
              <a:ext uri="{FF2B5EF4-FFF2-40B4-BE49-F238E27FC236}">
                <a16:creationId xmlns:a16="http://schemas.microsoft.com/office/drawing/2014/main" id="{82B3C44D-4E4D-6595-1557-629441F32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3520" y="-10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22:  Abraham and Isaac, Son of the Promise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22:8, 14 – God Will Provide the Lamb – Jehovah Jireh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22:12 God says, “Now I know” – Anthropomorphic Expression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Main Focus of the Akedah [Kaiser &amp; Vos]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Reflections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Abraham’s Lapses – She’s My Sister [Gen. 12 &amp; 20]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On Camels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20 Abimelech, Abraham and Sarah and Its Background:  God’s Promise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of Isaac’s birth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Promise to Abraham of a Son by Sarah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Sarah, Hagar and Hammurabi’s Code</a:t>
            </a:r>
          </a:p>
        </p:txBody>
      </p:sp>
      <p:pic>
        <p:nvPicPr>
          <p:cNvPr id="14" name="Vannoy_Gen_Lec24_Slide02_01">
            <a:hlinkClick r:id="" action="ppaction://media"/>
            <a:extLst>
              <a:ext uri="{FF2B5EF4-FFF2-40B4-BE49-F238E27FC236}">
                <a16:creationId xmlns:a16="http://schemas.microsoft.com/office/drawing/2014/main" id="{9183E728-1215-16E1-4F81-ED47C99A8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6" y="-304800"/>
            <a:ext cx="609600" cy="609600"/>
          </a:xfrm>
          <a:prstGeom prst="rect">
            <a:avLst/>
          </a:prstGeom>
        </p:spPr>
      </p:pic>
      <p:pic>
        <p:nvPicPr>
          <p:cNvPr id="15" name="Vannoy_Gen_Lec24_Slide02_02">
            <a:hlinkClick r:id="" action="ppaction://media"/>
            <a:extLst>
              <a:ext uri="{FF2B5EF4-FFF2-40B4-BE49-F238E27FC236}">
                <a16:creationId xmlns:a16="http://schemas.microsoft.com/office/drawing/2014/main" id="{A8221EBB-1669-1CE7-8CD5-E6919C7DD7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6" y="781024"/>
            <a:ext cx="609600" cy="609600"/>
          </a:xfrm>
          <a:prstGeom prst="rect">
            <a:avLst/>
          </a:prstGeom>
        </p:spPr>
      </p:pic>
      <p:pic>
        <p:nvPicPr>
          <p:cNvPr id="16" name="Vannoy_Gen_Lec24_Slide02_03">
            <a:hlinkClick r:id="" action="ppaction://media"/>
            <a:extLst>
              <a:ext uri="{FF2B5EF4-FFF2-40B4-BE49-F238E27FC236}">
                <a16:creationId xmlns:a16="http://schemas.microsoft.com/office/drawing/2014/main" id="{C88AB328-880C-C982-F158-438DF40D37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12615" y="1562048"/>
            <a:ext cx="609600" cy="609600"/>
          </a:xfrm>
          <a:prstGeom prst="rect">
            <a:avLst/>
          </a:prstGeom>
        </p:spPr>
      </p:pic>
      <p:pic>
        <p:nvPicPr>
          <p:cNvPr id="17" name="Vannoy_Gen_Lec24_Slide02_04">
            <a:hlinkClick r:id="" action="ppaction://media"/>
            <a:extLst>
              <a:ext uri="{FF2B5EF4-FFF2-40B4-BE49-F238E27FC236}">
                <a16:creationId xmlns:a16="http://schemas.microsoft.com/office/drawing/2014/main" id="{EF8ACE17-19CB-F8ED-D6C3-998349BB43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7926" y="2343072"/>
            <a:ext cx="609600" cy="609600"/>
          </a:xfrm>
          <a:prstGeom prst="rect">
            <a:avLst/>
          </a:prstGeom>
        </p:spPr>
      </p:pic>
      <p:pic>
        <p:nvPicPr>
          <p:cNvPr id="18" name="Vannoy_Gen_Lec24_Slide02_05">
            <a:hlinkClick r:id="" action="ppaction://media"/>
            <a:extLst>
              <a:ext uri="{FF2B5EF4-FFF2-40B4-BE49-F238E27FC236}">
                <a16:creationId xmlns:a16="http://schemas.microsoft.com/office/drawing/2014/main" id="{BCA0F768-D6F6-83CE-868A-4B0C9777A9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2954" y="3295520"/>
            <a:ext cx="609600" cy="609600"/>
          </a:xfrm>
          <a:prstGeom prst="rect">
            <a:avLst/>
          </a:prstGeom>
        </p:spPr>
      </p:pic>
      <p:pic>
        <p:nvPicPr>
          <p:cNvPr id="19" name="Vannoy_Gen_Lec24_Slide02_06">
            <a:hlinkClick r:id="" action="ppaction://media"/>
            <a:extLst>
              <a:ext uri="{FF2B5EF4-FFF2-40B4-BE49-F238E27FC236}">
                <a16:creationId xmlns:a16="http://schemas.microsoft.com/office/drawing/2014/main" id="{2379540F-0BC5-72A2-8495-9F9F563CDC8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2954" y="4126091"/>
            <a:ext cx="609600" cy="609600"/>
          </a:xfrm>
          <a:prstGeom prst="rect">
            <a:avLst/>
          </a:prstGeom>
        </p:spPr>
      </p:pic>
      <p:pic>
        <p:nvPicPr>
          <p:cNvPr id="20" name="Vannoy_Gen_Lec24_Slide02_07">
            <a:hlinkClick r:id="" action="ppaction://media"/>
            <a:extLst>
              <a:ext uri="{FF2B5EF4-FFF2-40B4-BE49-F238E27FC236}">
                <a16:creationId xmlns:a16="http://schemas.microsoft.com/office/drawing/2014/main" id="{128DE75B-AE97-E9A2-42FE-66C177897C6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2954" y="4825916"/>
            <a:ext cx="609600" cy="609600"/>
          </a:xfrm>
          <a:prstGeom prst="rect">
            <a:avLst/>
          </a:prstGeom>
        </p:spPr>
      </p:pic>
      <p:pic>
        <p:nvPicPr>
          <p:cNvPr id="21" name="Vannoy_Gen_Lec24_Slide02_08">
            <a:hlinkClick r:id="" action="ppaction://media"/>
            <a:extLst>
              <a:ext uri="{FF2B5EF4-FFF2-40B4-BE49-F238E27FC236}">
                <a16:creationId xmlns:a16="http://schemas.microsoft.com/office/drawing/2014/main" id="{8D33880E-2758-8E13-4085-4D32B9E5B50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95369" y="5505216"/>
            <a:ext cx="609600" cy="609600"/>
          </a:xfrm>
          <a:prstGeom prst="rect">
            <a:avLst/>
          </a:prstGeom>
        </p:spPr>
      </p:pic>
      <p:pic>
        <p:nvPicPr>
          <p:cNvPr id="22" name="Vannoy_Gen_Lec24_Slide02_09">
            <a:hlinkClick r:id="" action="ppaction://media"/>
            <a:extLst>
              <a:ext uri="{FF2B5EF4-FFF2-40B4-BE49-F238E27FC236}">
                <a16:creationId xmlns:a16="http://schemas.microsoft.com/office/drawing/2014/main" id="{50361575-7422-A4D4-F0F4-2FDEBFAA4D1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00058" y="6248400"/>
            <a:ext cx="609600" cy="609600"/>
          </a:xfrm>
          <a:prstGeom prst="rect">
            <a:avLst/>
          </a:prstGeom>
        </p:spPr>
      </p:pic>
      <p:pic>
        <p:nvPicPr>
          <p:cNvPr id="23" name="Vannoy_Gen_Lec24_Slide02_10">
            <a:hlinkClick r:id="" action="ppaction://media"/>
            <a:extLst>
              <a:ext uri="{FF2B5EF4-FFF2-40B4-BE49-F238E27FC236}">
                <a16:creationId xmlns:a16="http://schemas.microsoft.com/office/drawing/2014/main" id="{C650FED0-1BE6-2B34-AB16-288697EB89D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3595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252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8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841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70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749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2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1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59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3961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49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1658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124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31036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49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37943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53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Gen_Lec24_Slide03_01">
            <a:hlinkClick r:id="" action="ppaction://media"/>
            <a:extLst>
              <a:ext uri="{FF2B5EF4-FFF2-40B4-BE49-F238E27FC236}">
                <a16:creationId xmlns:a16="http://schemas.microsoft.com/office/drawing/2014/main" id="{52BE9557-ED6B-2F3B-CEF7-5EEB7E13B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7250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32451</TotalTime>
  <Words>167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498</cp:revision>
  <dcterms:created xsi:type="dcterms:W3CDTF">2023-02-18T16:12:42Z</dcterms:created>
  <dcterms:modified xsi:type="dcterms:W3CDTF">2023-05-05T14:56:16Z</dcterms:modified>
</cp:coreProperties>
</file>