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94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7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21: Patriarchal Chronology Continued, Abraham – Gen. 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21_Slide01_01">
            <a:hlinkClick r:id="" action="ppaction://media"/>
            <a:extLst>
              <a:ext uri="{FF2B5EF4-FFF2-40B4-BE49-F238E27FC236}">
                <a16:creationId xmlns:a16="http://schemas.microsoft.com/office/drawing/2014/main" id="{BF4D7803-8333-C9D6-4A13-0877466A4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3873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on Chronology of the Patriarchal Period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Evidence for the 430 Years – Gen. 15 and Acts 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On Galatians 3:17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On Gen. 15:16 and Exod. 6:16-20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Conclusions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Gen. 14 Argument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Early/Late Date of the Exodus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Abraham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Abraham’s Geographical Journey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Abraham as a Historical Figure – Gen. 14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1.  Abraham as Wealthy </a:t>
            </a:r>
          </a:p>
        </p:txBody>
      </p:sp>
      <p:pic>
        <p:nvPicPr>
          <p:cNvPr id="14" name="Vannoy_Gen_Lec21_Slide02_01">
            <a:hlinkClick r:id="" action="ppaction://media"/>
            <a:extLst>
              <a:ext uri="{FF2B5EF4-FFF2-40B4-BE49-F238E27FC236}">
                <a16:creationId xmlns:a16="http://schemas.microsoft.com/office/drawing/2014/main" id="{D5F83E88-D2F9-785D-F701-74C1604B8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4956" y="-410737"/>
            <a:ext cx="609600" cy="609600"/>
          </a:xfrm>
          <a:prstGeom prst="rect">
            <a:avLst/>
          </a:prstGeom>
        </p:spPr>
      </p:pic>
      <p:pic>
        <p:nvPicPr>
          <p:cNvPr id="15" name="Vannoy_Gen_Lec21_Slide02_02">
            <a:hlinkClick r:id="" action="ppaction://media"/>
            <a:extLst>
              <a:ext uri="{FF2B5EF4-FFF2-40B4-BE49-F238E27FC236}">
                <a16:creationId xmlns:a16="http://schemas.microsoft.com/office/drawing/2014/main" id="{56578587-A9BE-CB11-04D9-E2D98BFCB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4956" y="452718"/>
            <a:ext cx="609600" cy="609600"/>
          </a:xfrm>
          <a:prstGeom prst="rect">
            <a:avLst/>
          </a:prstGeom>
        </p:spPr>
      </p:pic>
      <p:pic>
        <p:nvPicPr>
          <p:cNvPr id="16" name="Vannoy_Gen_Lec21_Slide02_03">
            <a:hlinkClick r:id="" action="ppaction://media"/>
            <a:extLst>
              <a:ext uri="{FF2B5EF4-FFF2-40B4-BE49-F238E27FC236}">
                <a16:creationId xmlns:a16="http://schemas.microsoft.com/office/drawing/2014/main" id="{45EA7A5E-381F-B991-2192-F7B4B7B4BC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4956" y="1243648"/>
            <a:ext cx="609600" cy="609600"/>
          </a:xfrm>
          <a:prstGeom prst="rect">
            <a:avLst/>
          </a:prstGeom>
        </p:spPr>
      </p:pic>
      <p:pic>
        <p:nvPicPr>
          <p:cNvPr id="17" name="Vannoy_Gen_Lec21_Slide02_04">
            <a:hlinkClick r:id="" action="ppaction://media"/>
            <a:extLst>
              <a:ext uri="{FF2B5EF4-FFF2-40B4-BE49-F238E27FC236}">
                <a16:creationId xmlns:a16="http://schemas.microsoft.com/office/drawing/2014/main" id="{D650CFC4-E384-3920-F7E1-A438A1A6A9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8839" y="2062456"/>
            <a:ext cx="609600" cy="609600"/>
          </a:xfrm>
          <a:prstGeom prst="rect">
            <a:avLst/>
          </a:prstGeom>
        </p:spPr>
      </p:pic>
      <p:pic>
        <p:nvPicPr>
          <p:cNvPr id="18" name="Vannoy_Gen_Lec21_Slide02_05">
            <a:hlinkClick r:id="" action="ppaction://media"/>
            <a:extLst>
              <a:ext uri="{FF2B5EF4-FFF2-40B4-BE49-F238E27FC236}">
                <a16:creationId xmlns:a16="http://schemas.microsoft.com/office/drawing/2014/main" id="{4CA2CFF2-F00A-BBBD-B892-38E6AD03DE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8839" y="2925911"/>
            <a:ext cx="609600" cy="609600"/>
          </a:xfrm>
          <a:prstGeom prst="rect">
            <a:avLst/>
          </a:prstGeom>
        </p:spPr>
      </p:pic>
      <p:pic>
        <p:nvPicPr>
          <p:cNvPr id="19" name="Vannoy_Gen_Lec21_Slide02_06">
            <a:hlinkClick r:id="" action="ppaction://media"/>
            <a:extLst>
              <a:ext uri="{FF2B5EF4-FFF2-40B4-BE49-F238E27FC236}">
                <a16:creationId xmlns:a16="http://schemas.microsoft.com/office/drawing/2014/main" id="{137EE032-BFD3-08A7-3413-B928115BBD8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8839" y="3672194"/>
            <a:ext cx="609600" cy="609600"/>
          </a:xfrm>
          <a:prstGeom prst="rect">
            <a:avLst/>
          </a:prstGeom>
        </p:spPr>
      </p:pic>
      <p:pic>
        <p:nvPicPr>
          <p:cNvPr id="20" name="Vannoy_Gen_Lec21_Slide02_07">
            <a:hlinkClick r:id="" action="ppaction://media"/>
            <a:extLst>
              <a:ext uri="{FF2B5EF4-FFF2-40B4-BE49-F238E27FC236}">
                <a16:creationId xmlns:a16="http://schemas.microsoft.com/office/drawing/2014/main" id="{9424839A-F89D-6185-AF6B-A7D8153381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5122" y="4395153"/>
            <a:ext cx="609600" cy="609600"/>
          </a:xfrm>
          <a:prstGeom prst="rect">
            <a:avLst/>
          </a:prstGeom>
        </p:spPr>
      </p:pic>
      <p:pic>
        <p:nvPicPr>
          <p:cNvPr id="21" name="Vannoy_Gen_Lec21_Slide02_08">
            <a:hlinkClick r:id="" action="ppaction://media"/>
            <a:extLst>
              <a:ext uri="{FF2B5EF4-FFF2-40B4-BE49-F238E27FC236}">
                <a16:creationId xmlns:a16="http://schemas.microsoft.com/office/drawing/2014/main" id="{662A5A8A-3D7E-9BC1-A4A9-E621565DF2E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5122" y="5141436"/>
            <a:ext cx="609600" cy="609600"/>
          </a:xfrm>
          <a:prstGeom prst="rect">
            <a:avLst/>
          </a:prstGeom>
        </p:spPr>
      </p:pic>
      <p:pic>
        <p:nvPicPr>
          <p:cNvPr id="31" name="Vannoy_Gen_Lec21_Slide02_09">
            <a:hlinkClick r:id="" action="ppaction://media"/>
            <a:extLst>
              <a:ext uri="{FF2B5EF4-FFF2-40B4-BE49-F238E27FC236}">
                <a16:creationId xmlns:a16="http://schemas.microsoft.com/office/drawing/2014/main" id="{8AF21083-03A5-DF13-0715-9D2464937ED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23541" y="611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29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889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45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546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4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55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6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22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02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8250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92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380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93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95155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789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Genesis 4 Gives Us the Names of Many Kings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318 Servants Discussion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Abraham and the Philistines – Anachronism?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Gen_Lec21_Slide03_01">
            <a:hlinkClick r:id="" action="ppaction://media"/>
            <a:extLst>
              <a:ext uri="{FF2B5EF4-FFF2-40B4-BE49-F238E27FC236}">
                <a16:creationId xmlns:a16="http://schemas.microsoft.com/office/drawing/2014/main" id="{49540AA2-DF42-D715-97A6-7972835D1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351" y="-156882"/>
            <a:ext cx="609600" cy="609600"/>
          </a:xfrm>
          <a:prstGeom prst="rect">
            <a:avLst/>
          </a:prstGeom>
        </p:spPr>
      </p:pic>
      <p:pic>
        <p:nvPicPr>
          <p:cNvPr id="6" name="Vannoy_Gen_Lec21_Slide03_02">
            <a:hlinkClick r:id="" action="ppaction://media"/>
            <a:extLst>
              <a:ext uri="{FF2B5EF4-FFF2-40B4-BE49-F238E27FC236}">
                <a16:creationId xmlns:a16="http://schemas.microsoft.com/office/drawing/2014/main" id="{F1A0F87F-8457-4714-7F7D-9B5415EBA0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2529" y="781024"/>
            <a:ext cx="609600" cy="609600"/>
          </a:xfrm>
          <a:prstGeom prst="rect">
            <a:avLst/>
          </a:prstGeom>
        </p:spPr>
      </p:pic>
      <p:pic>
        <p:nvPicPr>
          <p:cNvPr id="7" name="Vannoy_Gen_Lec21_Slide03_03">
            <a:hlinkClick r:id="" action="ppaction://media"/>
            <a:extLst>
              <a:ext uri="{FF2B5EF4-FFF2-40B4-BE49-F238E27FC236}">
                <a16:creationId xmlns:a16="http://schemas.microsoft.com/office/drawing/2014/main" id="{358EA750-5740-4F45-D9BC-C23DEC9DE3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90088" y="1548448"/>
            <a:ext cx="609600" cy="609600"/>
          </a:xfrm>
          <a:prstGeom prst="rect">
            <a:avLst/>
          </a:prstGeom>
        </p:spPr>
      </p:pic>
      <p:pic>
        <p:nvPicPr>
          <p:cNvPr id="8" name="Vannoy_Gen_Lec21_Slide03_04">
            <a:hlinkClick r:id="" action="ppaction://media"/>
            <a:extLst>
              <a:ext uri="{FF2B5EF4-FFF2-40B4-BE49-F238E27FC236}">
                <a16:creationId xmlns:a16="http://schemas.microsoft.com/office/drawing/2014/main" id="{52DD756C-2798-41B5-D89F-AABADAD8DC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28023" y="248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8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115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757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1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3141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31669</TotalTime>
  <Words>165</Words>
  <Application>Microsoft Office PowerPoint</Application>
  <PresentationFormat>Widescreen</PresentationFormat>
  <Paragraphs>19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482</cp:revision>
  <dcterms:created xsi:type="dcterms:W3CDTF">2023-02-18T16:12:42Z</dcterms:created>
  <dcterms:modified xsi:type="dcterms:W3CDTF">2023-05-04T12:50:40Z</dcterms:modified>
</cp:coreProperties>
</file>