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3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Genesis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12: Genesis 3 – The Fall – Process of Surrender, Initial Results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Gen_Lec12_Slide01_01">
            <a:hlinkClick r:id="" action="ppaction://media"/>
            <a:extLst>
              <a:ext uri="{FF2B5EF4-FFF2-40B4-BE49-F238E27FC236}">
                <a16:creationId xmlns:a16="http://schemas.microsoft.com/office/drawing/2014/main" id="{41091974-D8B1-F403-6F80-8C6EA07E3C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34900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90624"/>
            <a:ext cx="11084104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Genesis 3 – Fall into Sin …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c.  The Process of Surrender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Injection Doubt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Sharpening the Prohibition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Accusation accusing God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 Mixing Truth and Falsehood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5.  She becomes Autonomous Violating God’s Command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6.  Eve Gives the Fruit to Adam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d.  The Suddenness of the Result – on Shame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Gen_Lec12_Slide02_01">
            <a:hlinkClick r:id="" action="ppaction://media"/>
            <a:extLst>
              <a:ext uri="{FF2B5EF4-FFF2-40B4-BE49-F238E27FC236}">
                <a16:creationId xmlns:a16="http://schemas.microsoft.com/office/drawing/2014/main" id="{BADFF4C8-5882-A361-0B72-FC9C35CEB2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69240" y="0"/>
            <a:ext cx="609600" cy="609600"/>
          </a:xfrm>
          <a:prstGeom prst="rect">
            <a:avLst/>
          </a:prstGeom>
        </p:spPr>
      </p:pic>
      <p:pic>
        <p:nvPicPr>
          <p:cNvPr id="5" name="Vannoy_Gen_Lec12_Slide02_02">
            <a:hlinkClick r:id="" action="ppaction://media"/>
            <a:extLst>
              <a:ext uri="{FF2B5EF4-FFF2-40B4-BE49-F238E27FC236}">
                <a16:creationId xmlns:a16="http://schemas.microsoft.com/office/drawing/2014/main" id="{4F417560-514E-0E07-0282-1355A2F13E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09220" y="963930"/>
            <a:ext cx="609600" cy="609600"/>
          </a:xfrm>
          <a:prstGeom prst="rect">
            <a:avLst/>
          </a:prstGeom>
        </p:spPr>
      </p:pic>
      <p:pic>
        <p:nvPicPr>
          <p:cNvPr id="6" name="Vannoy_Gen_Lec12_Slide02_03">
            <a:hlinkClick r:id="" action="ppaction://media"/>
            <a:extLst>
              <a:ext uri="{FF2B5EF4-FFF2-40B4-BE49-F238E27FC236}">
                <a16:creationId xmlns:a16="http://schemas.microsoft.com/office/drawing/2014/main" id="{D4A02CC3-D702-C2C0-B7E1-5369553DF14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64440" y="1927860"/>
            <a:ext cx="609600" cy="609600"/>
          </a:xfrm>
          <a:prstGeom prst="rect">
            <a:avLst/>
          </a:prstGeom>
        </p:spPr>
      </p:pic>
      <p:pic>
        <p:nvPicPr>
          <p:cNvPr id="7" name="Vannoy_Gen_Lec12_Slide02_04">
            <a:hlinkClick r:id="" action="ppaction://media"/>
            <a:extLst>
              <a:ext uri="{FF2B5EF4-FFF2-40B4-BE49-F238E27FC236}">
                <a16:creationId xmlns:a16="http://schemas.microsoft.com/office/drawing/2014/main" id="{A41CE59F-ADD6-B3FC-775B-37FBF972544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04420" y="2819400"/>
            <a:ext cx="609600" cy="609600"/>
          </a:xfrm>
          <a:prstGeom prst="rect">
            <a:avLst/>
          </a:prstGeom>
        </p:spPr>
      </p:pic>
      <p:pic>
        <p:nvPicPr>
          <p:cNvPr id="8" name="Vannoy_Gen_Lec12_Slide02_05">
            <a:hlinkClick r:id="" action="ppaction://media"/>
            <a:extLst>
              <a:ext uri="{FF2B5EF4-FFF2-40B4-BE49-F238E27FC236}">
                <a16:creationId xmlns:a16="http://schemas.microsoft.com/office/drawing/2014/main" id="{DF7CF351-9014-36CB-AA0C-6AA4FEC59F8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59640" y="3516491"/>
            <a:ext cx="609600" cy="609600"/>
          </a:xfrm>
          <a:prstGeom prst="rect">
            <a:avLst/>
          </a:prstGeom>
        </p:spPr>
      </p:pic>
      <p:pic>
        <p:nvPicPr>
          <p:cNvPr id="9" name="Vannoy_Gen_Lec12_Slide02_06">
            <a:hlinkClick r:id="" action="ppaction://media"/>
            <a:extLst>
              <a:ext uri="{FF2B5EF4-FFF2-40B4-BE49-F238E27FC236}">
                <a16:creationId xmlns:a16="http://schemas.microsoft.com/office/drawing/2014/main" id="{E85E38C1-17A9-AAD7-78D3-B4EF74741D6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78957" y="4213582"/>
            <a:ext cx="609600" cy="609600"/>
          </a:xfrm>
          <a:prstGeom prst="rect">
            <a:avLst/>
          </a:prstGeom>
        </p:spPr>
      </p:pic>
      <p:pic>
        <p:nvPicPr>
          <p:cNvPr id="10" name="Vannoy_Gen_Lec12_Slide02_07">
            <a:hlinkClick r:id="" action="ppaction://media"/>
            <a:extLst>
              <a:ext uri="{FF2B5EF4-FFF2-40B4-BE49-F238E27FC236}">
                <a16:creationId xmlns:a16="http://schemas.microsoft.com/office/drawing/2014/main" id="{C149C0BA-FE60-D4E4-2D55-9DC99FAD56BF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74040" y="54594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1721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5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9041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75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8558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72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777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411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10906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262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39175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7484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90624"/>
            <a:ext cx="11084104" cy="5470935"/>
          </a:xfrm>
        </p:spPr>
        <p:txBody>
          <a:bodyPr>
            <a:noAutofit/>
          </a:bodyPr>
          <a:lstStyle/>
          <a:p>
            <a:pPr lvl="2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Gen_Lec12_Slide03_01">
            <a:hlinkClick r:id="" action="ppaction://media"/>
            <a:extLst>
              <a:ext uri="{FF2B5EF4-FFF2-40B4-BE49-F238E27FC236}">
                <a16:creationId xmlns:a16="http://schemas.microsoft.com/office/drawing/2014/main" id="{39977C55-38CD-21DF-182B-67B942C91D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17780" y="1479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4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2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28966</TotalTime>
  <Words>137</Words>
  <Application>Microsoft Office PowerPoint</Application>
  <PresentationFormat>Widescreen</PresentationFormat>
  <Paragraphs>16</Paragraphs>
  <Slides>3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Genesis</vt:lpstr>
      <vt:lpstr>Genesis</vt:lpstr>
      <vt:lpstr>Genesis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438</cp:revision>
  <dcterms:created xsi:type="dcterms:W3CDTF">2023-02-18T16:12:42Z</dcterms:created>
  <dcterms:modified xsi:type="dcterms:W3CDTF">2023-05-01T10:43:14Z</dcterms:modified>
</cp:coreProperties>
</file>