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sldIdLst>
    <p:sldId id="256" r:id="rId2"/>
    <p:sldId id="258" r:id="rId3"/>
    <p:sldId id="302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64" d="100"/>
          <a:sy n="64" d="100"/>
        </p:scale>
        <p:origin x="1782" y="11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4/9/2023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smtClean="0"/>
              <a:t>4/9/2023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56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smtClean="0"/>
              <a:t>4/9/2023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93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4/9/2023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757766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smtClean="0"/>
              <a:t>4/9/2023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9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smtClean="0"/>
              <a:t>4/9/2023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4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smtClean="0"/>
              <a:t>4/9/2023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81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4/9/2023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94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4/9/2023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9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4/9/2023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0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4/9/2023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19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4/9/2023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4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4/9/2023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3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4/9/2023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4/9/2023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9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4/9/2023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19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4/9/2023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0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4/9/2023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44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2" Type="http://schemas.openxmlformats.org/officeDocument/2006/relationships/audio" Target="../media/media2.mp3"/><Relationship Id="rId16" Type="http://schemas.openxmlformats.org/officeDocument/2006/relationships/image" Target="../media/image7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EF4AA-2539-5263-C830-394F4AB1B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355" y="519608"/>
            <a:ext cx="11020112" cy="1416115"/>
          </a:xfrm>
        </p:spPr>
        <p:txBody>
          <a:bodyPr/>
          <a:lstStyle/>
          <a:p>
            <a:r>
              <a:rPr lang="en-US" sz="5400" dirty="0"/>
              <a:t>              Kings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30062-5DCA-AFA9-AA0C-B73D1BA3A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88904"/>
            <a:ext cx="8825658" cy="216909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Dr. Robert </a:t>
            </a:r>
            <a:r>
              <a:rPr lang="en-US" sz="3200" b="1" dirty="0" err="1">
                <a:solidFill>
                  <a:schemeClr val="tx1"/>
                </a:solidFill>
              </a:rPr>
              <a:t>Vannoy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ReNarrated</a:t>
            </a:r>
            <a:r>
              <a:rPr lang="en-US" sz="1800" dirty="0">
                <a:solidFill>
                  <a:schemeClr val="tx1"/>
                </a:solidFill>
              </a:rPr>
              <a:t> by Dr. Perry Phillips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© 2023  Robert </a:t>
            </a:r>
            <a:r>
              <a:rPr lang="en-US" sz="1600" dirty="0" err="1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Vannoy</a:t>
            </a: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 &amp; Ted Hildebrandt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A501820-D71F-8F33-C587-4CD99EA96E21}"/>
              </a:ext>
            </a:extLst>
          </p:cNvPr>
          <p:cNvSpPr txBox="1">
            <a:spLocks/>
          </p:cNvSpPr>
          <p:nvPr/>
        </p:nvSpPr>
        <p:spPr>
          <a:xfrm>
            <a:off x="161910" y="2900194"/>
            <a:ext cx="7938361" cy="15276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600" b="1" dirty="0">
                <a:solidFill>
                  <a:schemeClr val="tx1"/>
                </a:solidFill>
              </a:rPr>
              <a:t>Lecture 7: Solomon – Back to Egypt, Heart turns Idolatry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99928-D4BF-24E3-6525-EF470C9C7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271" y="2164318"/>
            <a:ext cx="3465196" cy="4432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7" name="Vannoy_Kgs_L07_Slide01_01">
            <a:hlinkClick r:id="" action="ppaction://media"/>
            <a:extLst>
              <a:ext uri="{FF2B5EF4-FFF2-40B4-BE49-F238E27FC236}">
                <a16:creationId xmlns:a16="http://schemas.microsoft.com/office/drawing/2014/main" id="{26EB8C64-2B64-3213-85BD-22C1AE0F10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86479" y="2148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Kings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5" y="1318053"/>
            <a:ext cx="11268430" cy="547093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F.  1.  Peace with a Flaw – 1 Kings 9:10-25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2.  The Turning Point – 1 Kings 9:26-10:25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3.  Back to Egypt – 1 Kings 10:26-29 – On Horses and Chariots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      Trusting the Lord – Strength in Weakness not in Chariots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      Survey of Horses and Chariots in Scripture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G.  Conclusions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1.  1 Kings 11 – Solomon’s Heart Turned Away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     God’s Warning 1 Kings 9:4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2.  Solomon’s Adversaries  --1 Kings 11:14-25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Rising of the Messianic Ideal King </a:t>
            </a:r>
          </a:p>
          <a:p>
            <a:pPr lvl="2"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1" name="Vannoy_Kgs_L07_Slide02_01">
            <a:hlinkClick r:id="" action="ppaction://media"/>
            <a:extLst>
              <a:ext uri="{FF2B5EF4-FFF2-40B4-BE49-F238E27FC236}">
                <a16:creationId xmlns:a16="http://schemas.microsoft.com/office/drawing/2014/main" id="{58C0CDBE-5FAF-A531-76A4-99D8175AE2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91607" y="-304800"/>
            <a:ext cx="609600" cy="609600"/>
          </a:xfrm>
          <a:prstGeom prst="rect">
            <a:avLst/>
          </a:prstGeom>
        </p:spPr>
      </p:pic>
      <p:pic>
        <p:nvPicPr>
          <p:cNvPr id="20" name="Vannoy_Kgs_L07_Slide02_02">
            <a:hlinkClick r:id="" action="ppaction://media"/>
            <a:extLst>
              <a:ext uri="{FF2B5EF4-FFF2-40B4-BE49-F238E27FC236}">
                <a16:creationId xmlns:a16="http://schemas.microsoft.com/office/drawing/2014/main" id="{2FC83A5B-F919-7765-E139-855D573C66B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91607" y="719696"/>
            <a:ext cx="609600" cy="609600"/>
          </a:xfrm>
          <a:prstGeom prst="rect">
            <a:avLst/>
          </a:prstGeom>
        </p:spPr>
      </p:pic>
      <p:pic>
        <p:nvPicPr>
          <p:cNvPr id="21" name="Vannoy_Kgs_L07_Slide02_03">
            <a:hlinkClick r:id="" action="ppaction://media"/>
            <a:extLst>
              <a:ext uri="{FF2B5EF4-FFF2-40B4-BE49-F238E27FC236}">
                <a16:creationId xmlns:a16="http://schemas.microsoft.com/office/drawing/2014/main" id="{6588F6A2-5EAB-0DDF-7768-62679D02E0A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106400" y="1864491"/>
            <a:ext cx="609600" cy="609600"/>
          </a:xfrm>
          <a:prstGeom prst="rect">
            <a:avLst/>
          </a:prstGeom>
        </p:spPr>
      </p:pic>
      <p:pic>
        <p:nvPicPr>
          <p:cNvPr id="22" name="Vannoy_Kgs_L07_Slide02_04">
            <a:hlinkClick r:id="" action="ppaction://media"/>
            <a:extLst>
              <a:ext uri="{FF2B5EF4-FFF2-40B4-BE49-F238E27FC236}">
                <a16:creationId xmlns:a16="http://schemas.microsoft.com/office/drawing/2014/main" id="{491C3F89-538A-1B15-8090-9B13998F96A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096407" y="2819400"/>
            <a:ext cx="609600" cy="609600"/>
          </a:xfrm>
          <a:prstGeom prst="rect">
            <a:avLst/>
          </a:prstGeom>
        </p:spPr>
      </p:pic>
      <p:pic>
        <p:nvPicPr>
          <p:cNvPr id="23" name="Vannoy_Kgs_L07_Slide02_05">
            <a:hlinkClick r:id="" action="ppaction://media"/>
            <a:extLst>
              <a:ext uri="{FF2B5EF4-FFF2-40B4-BE49-F238E27FC236}">
                <a16:creationId xmlns:a16="http://schemas.microsoft.com/office/drawing/2014/main" id="{2C3BFE09-197C-5F76-2476-5017BA896169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106400" y="3964195"/>
            <a:ext cx="609600" cy="609600"/>
          </a:xfrm>
          <a:prstGeom prst="rect">
            <a:avLst/>
          </a:prstGeom>
        </p:spPr>
      </p:pic>
      <p:pic>
        <p:nvPicPr>
          <p:cNvPr id="24" name="Vannoy_Kgs_L07_Slide02_06">
            <a:hlinkClick r:id="" action="ppaction://media"/>
            <a:extLst>
              <a:ext uri="{FF2B5EF4-FFF2-40B4-BE49-F238E27FC236}">
                <a16:creationId xmlns:a16="http://schemas.microsoft.com/office/drawing/2014/main" id="{63B4FFD3-3916-169E-3257-406A81A91350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971488" y="4919104"/>
            <a:ext cx="609600" cy="609600"/>
          </a:xfrm>
          <a:prstGeom prst="rect">
            <a:avLst/>
          </a:prstGeom>
        </p:spPr>
      </p:pic>
      <p:pic>
        <p:nvPicPr>
          <p:cNvPr id="25" name="Vannoy_Kgs_L07_Slide02_07">
            <a:hlinkClick r:id="" action="ppaction://media"/>
            <a:extLst>
              <a:ext uri="{FF2B5EF4-FFF2-40B4-BE49-F238E27FC236}">
                <a16:creationId xmlns:a16="http://schemas.microsoft.com/office/drawing/2014/main" id="{09E5684D-BF70-3E55-7A54-EE430385BC46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801600" y="58740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024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72749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2853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3287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8175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87039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6821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57257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7029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129551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4778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79339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344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Kings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5" y="1318053"/>
            <a:ext cx="11268430" cy="5470935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indent="0">
              <a:buNone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Video based on audio from Dr.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Vannoy’s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class at Biblical Theological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Seminary. It was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renarrated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because the original audio was scratchy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and it was turned into video by Ted Hildebrandt for Biblicalelearning.org.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6" name="Vannoy_Kgs_L07_Slide03_01">
            <a:hlinkClick r:id="" action="ppaction://media"/>
            <a:extLst>
              <a:ext uri="{FF2B5EF4-FFF2-40B4-BE49-F238E27FC236}">
                <a16:creationId xmlns:a16="http://schemas.microsoft.com/office/drawing/2014/main" id="{A22FEAD9-8C9A-0639-8320-F91DB71DD9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881548" y="1479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172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2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27309</TotalTime>
  <Words>168</Words>
  <Application>Microsoft Office PowerPoint</Application>
  <PresentationFormat>Widescreen</PresentationFormat>
  <Paragraphs>16</Paragraphs>
  <Slides>3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0" baseType="lpstr">
      <vt:lpstr>AA Times New Roman</vt:lpstr>
      <vt:lpstr>Arial</vt:lpstr>
      <vt:lpstr>Century Gothic</vt:lpstr>
      <vt:lpstr>Roboto</vt:lpstr>
      <vt:lpstr>Wingdings</vt:lpstr>
      <vt:lpstr>Wingdings 3</vt:lpstr>
      <vt:lpstr>Ion</vt:lpstr>
      <vt:lpstr>              Kings</vt:lpstr>
      <vt:lpstr>Kings</vt:lpstr>
      <vt:lpstr>Kings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of Biblical Prophecy</dc:title>
  <dc:creator>Ted Hildebrandt</dc:creator>
  <cp:lastModifiedBy>Ted Hildebrandt</cp:lastModifiedBy>
  <cp:revision>410</cp:revision>
  <dcterms:created xsi:type="dcterms:W3CDTF">2023-02-18T16:12:42Z</dcterms:created>
  <dcterms:modified xsi:type="dcterms:W3CDTF">2023-04-10T12:23:10Z</dcterms:modified>
</cp:coreProperties>
</file>