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301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1182" y="8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slideLayout" Target="../slideLayouts/slideLayout2.xml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audio" Target="../media/media13.mp3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microsoft.com/office/2007/relationships/media" Target="../media/media13.mp3"/><Relationship Id="rId5" Type="http://schemas.microsoft.com/office/2007/relationships/media" Target="../media/media10.mp3"/><Relationship Id="rId10" Type="http://schemas.openxmlformats.org/officeDocument/2006/relationships/audio" Target="../media/media12.mp3"/><Relationship Id="rId4" Type="http://schemas.openxmlformats.org/officeDocument/2006/relationships/audio" Target="../media/media9.mp3"/><Relationship Id="rId9" Type="http://schemas.microsoft.com/office/2007/relationships/media" Target="../media/media12.mp3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Exodus to Exile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9B:  Kingship in Judges, 1 &amp; 2 Samuel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Ex_Exile_L9B_Slide01_01">
            <a:hlinkClick r:id="" action="ppaction://media"/>
            <a:extLst>
              <a:ext uri="{FF2B5EF4-FFF2-40B4-BE49-F238E27FC236}">
                <a16:creationId xmlns:a16="http://schemas.microsoft.com/office/drawing/2014/main" id="{9D02EC33-2CB5-D41F-FBAE-A4417EF457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41705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18053"/>
            <a:ext cx="1148557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Theology of Judges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Judges in view of Kingship – Judges 8:22-23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Ruth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V.  1 &amp; 2 Samuel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A.  General Comments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1.  The Name of the Book(s)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2.  A Brief Survey of Content and Its Significance: Kingship and Covenant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3.  Structure of Samuel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B.  Important Advances in the History of Redemption in 1 &amp; 2 Samuel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       1.  Samuel Records the Provisional Fulfillment of God’s Promise to              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             Abraham Concerning the Extent of the Promised Land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Ex_Exile_L9B_Slide02_01">
            <a:hlinkClick r:id="" action="ppaction://media"/>
            <a:extLst>
              <a:ext uri="{FF2B5EF4-FFF2-40B4-BE49-F238E27FC236}">
                <a16:creationId xmlns:a16="http://schemas.microsoft.com/office/drawing/2014/main" id="{58028095-BEA2-C7F8-17B3-CB1DD34E0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89042" y="-304800"/>
            <a:ext cx="609600" cy="609600"/>
          </a:xfrm>
          <a:prstGeom prst="rect">
            <a:avLst/>
          </a:prstGeom>
        </p:spPr>
      </p:pic>
      <p:pic>
        <p:nvPicPr>
          <p:cNvPr id="5" name="Vannoy_Ex_Exile_L9B_Slide02_02">
            <a:hlinkClick r:id="" action="ppaction://media"/>
            <a:extLst>
              <a:ext uri="{FF2B5EF4-FFF2-40B4-BE49-F238E27FC236}">
                <a16:creationId xmlns:a16="http://schemas.microsoft.com/office/drawing/2014/main" id="{980A3632-7A9D-B919-BDFF-0C53A4276E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89042" y="452718"/>
            <a:ext cx="609600" cy="609600"/>
          </a:xfrm>
          <a:prstGeom prst="rect">
            <a:avLst/>
          </a:prstGeom>
        </p:spPr>
      </p:pic>
      <p:pic>
        <p:nvPicPr>
          <p:cNvPr id="6" name="Vannoy_Ex_Exile_L9B_Slide02_03">
            <a:hlinkClick r:id="" action="ppaction://media"/>
            <a:extLst>
              <a:ext uri="{FF2B5EF4-FFF2-40B4-BE49-F238E27FC236}">
                <a16:creationId xmlns:a16="http://schemas.microsoft.com/office/drawing/2014/main" id="{4B1CC07B-2FEC-8D28-C4C9-9C88D894841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21389" y="1439779"/>
            <a:ext cx="609600" cy="609600"/>
          </a:xfrm>
          <a:prstGeom prst="rect">
            <a:avLst/>
          </a:prstGeom>
        </p:spPr>
      </p:pic>
      <p:pic>
        <p:nvPicPr>
          <p:cNvPr id="7" name="Vannoy_Ex_Exile_L9B_Slide02_04">
            <a:hlinkClick r:id="" action="ppaction://media"/>
            <a:extLst>
              <a:ext uri="{FF2B5EF4-FFF2-40B4-BE49-F238E27FC236}">
                <a16:creationId xmlns:a16="http://schemas.microsoft.com/office/drawing/2014/main" id="{8F0ABCBC-C0F1-1CD1-4905-3F01FB8F28A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89042" y="2426840"/>
            <a:ext cx="609600" cy="609600"/>
          </a:xfrm>
          <a:prstGeom prst="rect">
            <a:avLst/>
          </a:prstGeom>
        </p:spPr>
      </p:pic>
      <p:pic>
        <p:nvPicPr>
          <p:cNvPr id="9" name="Vannoy_Ex_Exile_L9B_Slide02_05">
            <a:hlinkClick r:id="" action="ppaction://media"/>
            <a:extLst>
              <a:ext uri="{FF2B5EF4-FFF2-40B4-BE49-F238E27FC236}">
                <a16:creationId xmlns:a16="http://schemas.microsoft.com/office/drawing/2014/main" id="{8EA98926-605B-A872-4437-257D179D19F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21389" y="3353743"/>
            <a:ext cx="609600" cy="609600"/>
          </a:xfrm>
          <a:prstGeom prst="rect">
            <a:avLst/>
          </a:prstGeom>
        </p:spPr>
      </p:pic>
      <p:pic>
        <p:nvPicPr>
          <p:cNvPr id="16" name="Vannoy_Ex_Exile_L9B_Slide02_06">
            <a:hlinkClick r:id="" action="ppaction://media"/>
            <a:extLst>
              <a:ext uri="{FF2B5EF4-FFF2-40B4-BE49-F238E27FC236}">
                <a16:creationId xmlns:a16="http://schemas.microsoft.com/office/drawing/2014/main" id="{128020E7-DE1D-AD6E-F429-915C2B0FC5E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4400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2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86167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88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67046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5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94562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69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93517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88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9432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148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18053"/>
            <a:ext cx="11485573" cy="5470935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Kingship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Davidic Covenant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Davidic Covenant Intertextually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1 &amp; 2 Samuel Tell Us How Jerusalem Became the Religious and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Political Center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The Life of Samuel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The Establishment of Kingship and Covenant Continuity</a:t>
            </a:r>
          </a:p>
          <a:p>
            <a:pPr marL="0" indent="0">
              <a:buNone/>
            </a:pP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Ex_Exile_L9B_Slide03_01">
            <a:hlinkClick r:id="" action="ppaction://media"/>
            <a:extLst>
              <a:ext uri="{FF2B5EF4-FFF2-40B4-BE49-F238E27FC236}">
                <a16:creationId xmlns:a16="http://schemas.microsoft.com/office/drawing/2014/main" id="{86300A43-F00F-E040-E8F0-C1531DC81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62021" y="-96724"/>
            <a:ext cx="609600" cy="609600"/>
          </a:xfrm>
          <a:prstGeom prst="rect">
            <a:avLst/>
          </a:prstGeom>
        </p:spPr>
      </p:pic>
      <p:pic>
        <p:nvPicPr>
          <p:cNvPr id="5" name="Vannoy_Ex_Exile_L9B_Slide03_02">
            <a:hlinkClick r:id="" action="ppaction://media"/>
            <a:extLst>
              <a:ext uri="{FF2B5EF4-FFF2-40B4-BE49-F238E27FC236}">
                <a16:creationId xmlns:a16="http://schemas.microsoft.com/office/drawing/2014/main" id="{EEB20B6A-FA2C-8EDF-AD60-96EF7147D7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58010" y="708453"/>
            <a:ext cx="609600" cy="609600"/>
          </a:xfrm>
          <a:prstGeom prst="rect">
            <a:avLst/>
          </a:prstGeom>
        </p:spPr>
      </p:pic>
      <p:pic>
        <p:nvPicPr>
          <p:cNvPr id="6" name="Vannoy_Ex_Exile_L9B_Slide03_03">
            <a:hlinkClick r:id="" action="ppaction://media"/>
            <a:extLst>
              <a:ext uri="{FF2B5EF4-FFF2-40B4-BE49-F238E27FC236}">
                <a16:creationId xmlns:a16="http://schemas.microsoft.com/office/drawing/2014/main" id="{7DD2CD34-2FD6-7825-4FEC-EBF0E7AC669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58010" y="1548448"/>
            <a:ext cx="609600" cy="609600"/>
          </a:xfrm>
          <a:prstGeom prst="rect">
            <a:avLst/>
          </a:prstGeom>
        </p:spPr>
      </p:pic>
      <p:pic>
        <p:nvPicPr>
          <p:cNvPr id="7" name="Vannoy_Ex_Exile_L9B_Slide03_04">
            <a:hlinkClick r:id="" action="ppaction://media"/>
            <a:extLst>
              <a:ext uri="{FF2B5EF4-FFF2-40B4-BE49-F238E27FC236}">
                <a16:creationId xmlns:a16="http://schemas.microsoft.com/office/drawing/2014/main" id="{EE1D9797-DA5B-A161-850F-B43AD665604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65769" y="2448601"/>
            <a:ext cx="609600" cy="609600"/>
          </a:xfrm>
          <a:prstGeom prst="rect">
            <a:avLst/>
          </a:prstGeom>
        </p:spPr>
      </p:pic>
      <p:pic>
        <p:nvPicPr>
          <p:cNvPr id="8" name="Vannoy_Ex_Exile_L9B_Slide03_05">
            <a:hlinkClick r:id="" action="ppaction://media"/>
            <a:extLst>
              <a:ext uri="{FF2B5EF4-FFF2-40B4-BE49-F238E27FC236}">
                <a16:creationId xmlns:a16="http://schemas.microsoft.com/office/drawing/2014/main" id="{8C7030C9-6423-BB90-294F-F95B3377894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61231" y="3748720"/>
            <a:ext cx="609600" cy="609600"/>
          </a:xfrm>
          <a:prstGeom prst="rect">
            <a:avLst/>
          </a:prstGeom>
        </p:spPr>
      </p:pic>
      <p:pic>
        <p:nvPicPr>
          <p:cNvPr id="9" name="Vannoy_Ex_Exile_L9B_Slide03_06">
            <a:hlinkClick r:id="" action="ppaction://media"/>
            <a:extLst>
              <a:ext uri="{FF2B5EF4-FFF2-40B4-BE49-F238E27FC236}">
                <a16:creationId xmlns:a16="http://schemas.microsoft.com/office/drawing/2014/main" id="{A6D10D65-321A-430B-55AE-94D73054C89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65769" y="4744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7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369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5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7669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06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15842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37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31565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92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22822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9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24805</TotalTime>
  <Words>219</Words>
  <Application>Microsoft Office PowerPoint</Application>
  <PresentationFormat>Widescreen</PresentationFormat>
  <Paragraphs>21</Paragraphs>
  <Slides>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Exodus to Exile</vt:lpstr>
      <vt:lpstr>Exodus to Exile</vt:lpstr>
      <vt:lpstr>Exodus to Exile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375</cp:revision>
  <dcterms:created xsi:type="dcterms:W3CDTF">2023-02-18T16:12:42Z</dcterms:created>
  <dcterms:modified xsi:type="dcterms:W3CDTF">2023-04-03T23:31:41Z</dcterms:modified>
</cp:coreProperties>
</file>