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5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1" d="100"/>
          <a:sy n="71" d="100"/>
        </p:scale>
        <p:origin x="1500" y="10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4/1/2023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4/1/2023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4/1/2023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4/1/2023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4/1/2023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4/1/2023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4/1/2023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4/1/2023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4/1/2023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4/1/2023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4/1/2023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4/1/2023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4/1/2023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4/1/2023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4/1/2023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4/1/2023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4/1/2023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4/1/2023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image" Target="../media/image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slideLayout" Target="../slideLayouts/slideLayout2.xml"/><Relationship Id="rId5" Type="http://schemas.microsoft.com/office/2007/relationships/media" Target="../media/media11.mp3"/><Relationship Id="rId10" Type="http://schemas.openxmlformats.org/officeDocument/2006/relationships/audio" Target="../media/media13.mp3"/><Relationship Id="rId4" Type="http://schemas.openxmlformats.org/officeDocument/2006/relationships/audio" Target="../media/media10.mp3"/><Relationship Id="rId9" Type="http://schemas.microsoft.com/office/2007/relationships/media" Target="../media/media1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Exodus to Exile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22549" y="3161211"/>
            <a:ext cx="7938361" cy="9826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7B:  Joshua – Jericho and Ai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Ex_Exile_L7B_Slide01_01">
            <a:hlinkClick r:id="" action="ppaction://media"/>
            <a:extLst>
              <a:ext uri="{FF2B5EF4-FFF2-40B4-BE49-F238E27FC236}">
                <a16:creationId xmlns:a16="http://schemas.microsoft.com/office/drawing/2014/main" id="{83999BBC-D308-D9C9-5671-BFD85DE57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55071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III. C.  The Conquest of Canaan – Joshua 5:13-12:24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1.  Taking of Jericho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2.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Herem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– Devoted and Accursed – Set Apart to the Lord [destroyed or put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in the Lord’s treasury]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Cursed Jericho not to be Rebuilt  &amp; Ahab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Archaeological Evidence at Jericho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a.  Early Work at Jericho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b.  Work of K. Kenyon at Jericho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c.  Recent Work of Bryant Wood on Jericho evidence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Failure at Ai and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Achan’s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Sin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a.  Initial Attack</a:t>
            </a:r>
          </a:p>
        </p:txBody>
      </p:sp>
      <p:pic>
        <p:nvPicPr>
          <p:cNvPr id="13" name="Vannoy_Ex_Exile_L7B_Slide02_01">
            <a:hlinkClick r:id="" action="ppaction://media"/>
            <a:extLst>
              <a:ext uri="{FF2B5EF4-FFF2-40B4-BE49-F238E27FC236}">
                <a16:creationId xmlns:a16="http://schemas.microsoft.com/office/drawing/2014/main" id="{1A6C0134-442F-67B0-52B2-703647CD5C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19847" y="-304800"/>
            <a:ext cx="609600" cy="609600"/>
          </a:xfrm>
          <a:prstGeom prst="rect">
            <a:avLst/>
          </a:prstGeom>
        </p:spPr>
      </p:pic>
      <p:pic>
        <p:nvPicPr>
          <p:cNvPr id="14" name="Vannoy_Ex_Exile_L7B_Slide02_02">
            <a:hlinkClick r:id="" action="ppaction://media"/>
            <a:extLst>
              <a:ext uri="{FF2B5EF4-FFF2-40B4-BE49-F238E27FC236}">
                <a16:creationId xmlns:a16="http://schemas.microsoft.com/office/drawing/2014/main" id="{D1DFFEF6-F791-F852-F24E-104309883D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05012" y="624065"/>
            <a:ext cx="609600" cy="609600"/>
          </a:xfrm>
          <a:prstGeom prst="rect">
            <a:avLst/>
          </a:prstGeom>
        </p:spPr>
      </p:pic>
      <p:pic>
        <p:nvPicPr>
          <p:cNvPr id="15" name="Vannoy_Ex_Exile_L7B_Slide02_03">
            <a:hlinkClick r:id="" action="ppaction://media"/>
            <a:extLst>
              <a:ext uri="{FF2B5EF4-FFF2-40B4-BE49-F238E27FC236}">
                <a16:creationId xmlns:a16="http://schemas.microsoft.com/office/drawing/2014/main" id="{81DF82E8-31C5-12B7-2463-712DBE0F7E9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19847" y="1593271"/>
            <a:ext cx="609600" cy="609600"/>
          </a:xfrm>
          <a:prstGeom prst="rect">
            <a:avLst/>
          </a:prstGeom>
        </p:spPr>
      </p:pic>
      <p:pic>
        <p:nvPicPr>
          <p:cNvPr id="16" name="Vannoy_Ex_Exile_L7B_Slide02_04">
            <a:hlinkClick r:id="" action="ppaction://media"/>
            <a:extLst>
              <a:ext uri="{FF2B5EF4-FFF2-40B4-BE49-F238E27FC236}">
                <a16:creationId xmlns:a16="http://schemas.microsoft.com/office/drawing/2014/main" id="{B093640C-4DA5-7275-487C-61833103541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424647" y="2562477"/>
            <a:ext cx="609600" cy="609600"/>
          </a:xfrm>
          <a:prstGeom prst="rect">
            <a:avLst/>
          </a:prstGeom>
        </p:spPr>
      </p:pic>
      <p:pic>
        <p:nvPicPr>
          <p:cNvPr id="17" name="Vannoy_Ex_Exile_L7B_Slide02_05">
            <a:hlinkClick r:id="" action="ppaction://media"/>
            <a:extLst>
              <a:ext uri="{FF2B5EF4-FFF2-40B4-BE49-F238E27FC236}">
                <a16:creationId xmlns:a16="http://schemas.microsoft.com/office/drawing/2014/main" id="{13DDD4E6-D18C-B4C7-4F43-83E3E3E46FF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63283" y="3585471"/>
            <a:ext cx="609600" cy="609600"/>
          </a:xfrm>
          <a:prstGeom prst="rect">
            <a:avLst/>
          </a:prstGeom>
        </p:spPr>
      </p:pic>
      <p:pic>
        <p:nvPicPr>
          <p:cNvPr id="18" name="Vannoy_Ex_Exile_L7B_Slide02_06">
            <a:hlinkClick r:id="" action="ppaction://media"/>
            <a:extLst>
              <a:ext uri="{FF2B5EF4-FFF2-40B4-BE49-F238E27FC236}">
                <a16:creationId xmlns:a16="http://schemas.microsoft.com/office/drawing/2014/main" id="{7D25B69D-F2FE-056B-094A-682B3E74871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76412" y="4554677"/>
            <a:ext cx="609600" cy="609600"/>
          </a:xfrm>
          <a:prstGeom prst="rect">
            <a:avLst/>
          </a:prstGeom>
        </p:spPr>
      </p:pic>
      <p:pic>
        <p:nvPicPr>
          <p:cNvPr id="19" name="Vannoy_Ex_Exile_L7B_Slide02_07">
            <a:hlinkClick r:id="" action="ppaction://media"/>
            <a:extLst>
              <a:ext uri="{FF2B5EF4-FFF2-40B4-BE49-F238E27FC236}">
                <a16:creationId xmlns:a16="http://schemas.microsoft.com/office/drawing/2014/main" id="{9ABAB558-EEAD-652F-FD6E-2E89F32EC4B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19847" y="5523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43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6887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022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49116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957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46901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5160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504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3834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40853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48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27731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896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Achan’s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Taking Devoted Things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Archaeology of Et-Tel and Debate on Identifying the Site as Ai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Livingston’s Identification of Alternative Site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e.  Questions on Identifying Bethel 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Beitin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(El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Bireh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Ex_Exile_L7B_Slide03_01">
            <a:hlinkClick r:id="" action="ppaction://media"/>
            <a:extLst>
              <a:ext uri="{FF2B5EF4-FFF2-40B4-BE49-F238E27FC236}">
                <a16:creationId xmlns:a16="http://schemas.microsoft.com/office/drawing/2014/main" id="{289AB99D-A1E0-EB80-FB98-B9B5908BF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21553" y="0"/>
            <a:ext cx="609600" cy="609600"/>
          </a:xfrm>
          <a:prstGeom prst="rect">
            <a:avLst/>
          </a:prstGeom>
        </p:spPr>
      </p:pic>
      <p:pic>
        <p:nvPicPr>
          <p:cNvPr id="5" name="Vannoy_Ex_Exile_L7B_Slide03_02">
            <a:hlinkClick r:id="" action="ppaction://media"/>
            <a:extLst>
              <a:ext uri="{FF2B5EF4-FFF2-40B4-BE49-F238E27FC236}">
                <a16:creationId xmlns:a16="http://schemas.microsoft.com/office/drawing/2014/main" id="{589041ED-8E7B-D36E-76E5-D89BB6F805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39482" y="1013253"/>
            <a:ext cx="609600" cy="609600"/>
          </a:xfrm>
          <a:prstGeom prst="rect">
            <a:avLst/>
          </a:prstGeom>
        </p:spPr>
      </p:pic>
      <p:pic>
        <p:nvPicPr>
          <p:cNvPr id="6" name="Vannoy_Ex_Exile_L7B_Slide03_03">
            <a:hlinkClick r:id="" action="ppaction://media"/>
            <a:extLst>
              <a:ext uri="{FF2B5EF4-FFF2-40B4-BE49-F238E27FC236}">
                <a16:creationId xmlns:a16="http://schemas.microsoft.com/office/drawing/2014/main" id="{700FF1C9-32C2-FA16-E2EB-88CCC11DD13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39482" y="2209800"/>
            <a:ext cx="609600" cy="609600"/>
          </a:xfrm>
          <a:prstGeom prst="rect">
            <a:avLst/>
          </a:prstGeom>
        </p:spPr>
      </p:pic>
      <p:pic>
        <p:nvPicPr>
          <p:cNvPr id="7" name="Vannoy_Ex_Exile_L7B_Slide03_04">
            <a:hlinkClick r:id="" action="ppaction://media"/>
            <a:extLst>
              <a:ext uri="{FF2B5EF4-FFF2-40B4-BE49-F238E27FC236}">
                <a16:creationId xmlns:a16="http://schemas.microsoft.com/office/drawing/2014/main" id="{89B39193-8CDA-F0EA-389A-A6A506EE070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03623" y="3124200"/>
            <a:ext cx="609600" cy="609600"/>
          </a:xfrm>
          <a:prstGeom prst="rect">
            <a:avLst/>
          </a:prstGeom>
        </p:spPr>
      </p:pic>
      <p:pic>
        <p:nvPicPr>
          <p:cNvPr id="8" name="Vannoy_Ex_Exile_L7B_Slide03_05">
            <a:hlinkClick r:id="" action="ppaction://media"/>
            <a:extLst>
              <a:ext uri="{FF2B5EF4-FFF2-40B4-BE49-F238E27FC236}">
                <a16:creationId xmlns:a16="http://schemas.microsoft.com/office/drawing/2014/main" id="{3FF572CC-3065-C6E0-22FA-274142B5C6F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34682" y="44285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6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7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9562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90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0591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36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16207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66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94813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31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22154</TotalTime>
  <Words>216</Words>
  <Application>Microsoft Office PowerPoint</Application>
  <PresentationFormat>Widescreen</PresentationFormat>
  <Paragraphs>19</Paragraphs>
  <Slides>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Exodus to Exile</vt:lpstr>
      <vt:lpstr>Exodus to Exile</vt:lpstr>
      <vt:lpstr>Exodus to Exile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349</cp:revision>
  <dcterms:created xsi:type="dcterms:W3CDTF">2023-02-18T16:12:42Z</dcterms:created>
  <dcterms:modified xsi:type="dcterms:W3CDTF">2023-04-01T12:49:31Z</dcterms:modified>
</cp:coreProperties>
</file>