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0" r:id="rId4"/>
    <p:sldId id="28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2" Type="http://schemas.openxmlformats.org/officeDocument/2006/relationships/audio" Target="../media/media9.mp3"/><Relationship Id="rId16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20:  Jonah - Survey of Approaches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FBP_Lecture20_Session22_Slide01_Clip01">
            <a:hlinkClick r:id="" action="ppaction://media"/>
            <a:extLst>
              <a:ext uri="{FF2B5EF4-FFF2-40B4-BE49-F238E27FC236}">
                <a16:creationId xmlns:a16="http://schemas.microsoft.com/office/drawing/2014/main" id="{F70B5169-3AD0-9EFD-1466-40828A99F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21587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620831"/>
            <a:ext cx="11705806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IV.  Jonah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Jonah’s Name and Writer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 Survey of Approaches to Jonah:  The Nature of the Book Historical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or Non-Historical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Non-Historical Approaches:  Jonah as Fiction, Legend,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Allegory or Parable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Comments on Non-Historical Approaches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Book itself Alleges it is Historical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Jesus Understood it as Historical – Mat 12:38-41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Inclusion of Jonah in the Canon of Scripture </a:t>
            </a:r>
          </a:p>
        </p:txBody>
      </p:sp>
      <p:pic>
        <p:nvPicPr>
          <p:cNvPr id="12" name="Vannoy_FBP_Lecture20_Session22_Slide02_Clip01">
            <a:hlinkClick r:id="" action="ppaction://media"/>
            <a:extLst>
              <a:ext uri="{FF2B5EF4-FFF2-40B4-BE49-F238E27FC236}">
                <a16:creationId xmlns:a16="http://schemas.microsoft.com/office/drawing/2014/main" id="{CD2BE5F3-7F18-06C2-3051-2B8363150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6459" y="-304800"/>
            <a:ext cx="609600" cy="609600"/>
          </a:xfrm>
          <a:prstGeom prst="rect">
            <a:avLst/>
          </a:prstGeom>
        </p:spPr>
      </p:pic>
      <p:pic>
        <p:nvPicPr>
          <p:cNvPr id="13" name="Vannoy_FBP_Lecture20_Session22_Slide02_Clip02">
            <a:hlinkClick r:id="" action="ppaction://media"/>
            <a:extLst>
              <a:ext uri="{FF2B5EF4-FFF2-40B4-BE49-F238E27FC236}">
                <a16:creationId xmlns:a16="http://schemas.microsoft.com/office/drawing/2014/main" id="{F0B6FAAC-6FB4-11CC-4473-475F072BF6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16459" y="543383"/>
            <a:ext cx="609600" cy="609600"/>
          </a:xfrm>
          <a:prstGeom prst="rect">
            <a:avLst/>
          </a:prstGeom>
        </p:spPr>
      </p:pic>
      <p:pic>
        <p:nvPicPr>
          <p:cNvPr id="14" name="Vannoy_FBP_Lecture20_Session22_Slide02_Clip03">
            <a:hlinkClick r:id="" action="ppaction://media"/>
            <a:extLst>
              <a:ext uri="{FF2B5EF4-FFF2-40B4-BE49-F238E27FC236}">
                <a16:creationId xmlns:a16="http://schemas.microsoft.com/office/drawing/2014/main" id="{CFD9A5D0-E6A1-A423-52D9-BC504C9C35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21259" y="1620831"/>
            <a:ext cx="609600" cy="609600"/>
          </a:xfrm>
          <a:prstGeom prst="rect">
            <a:avLst/>
          </a:prstGeom>
        </p:spPr>
      </p:pic>
      <p:pic>
        <p:nvPicPr>
          <p:cNvPr id="15" name="Vannoy_FBP_Lecture20_Session22_Slide02_Clip04">
            <a:hlinkClick r:id="" action="ppaction://media"/>
            <a:extLst>
              <a:ext uri="{FF2B5EF4-FFF2-40B4-BE49-F238E27FC236}">
                <a16:creationId xmlns:a16="http://schemas.microsoft.com/office/drawing/2014/main" id="{F7FC1615-9B22-626C-DC53-10E59085AE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21390" y="2698279"/>
            <a:ext cx="609600" cy="609600"/>
          </a:xfrm>
          <a:prstGeom prst="rect">
            <a:avLst/>
          </a:prstGeom>
        </p:spPr>
      </p:pic>
      <p:pic>
        <p:nvPicPr>
          <p:cNvPr id="16" name="Vannoy_FBP_Lecture20_Session22_Slide02_Clip05">
            <a:hlinkClick r:id="" action="ppaction://media"/>
            <a:extLst>
              <a:ext uri="{FF2B5EF4-FFF2-40B4-BE49-F238E27FC236}">
                <a16:creationId xmlns:a16="http://schemas.microsoft.com/office/drawing/2014/main" id="{817F9C9A-216A-ABAD-24B3-09FDAC77A60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01403" y="3786970"/>
            <a:ext cx="609600" cy="609600"/>
          </a:xfrm>
          <a:prstGeom prst="rect">
            <a:avLst/>
          </a:prstGeom>
        </p:spPr>
      </p:pic>
      <p:pic>
        <p:nvPicPr>
          <p:cNvPr id="17" name="Vannoy_FBP_Lecture20_Session22_Slide02_Clip06">
            <a:hlinkClick r:id="" action="ppaction://media"/>
            <a:extLst>
              <a:ext uri="{FF2B5EF4-FFF2-40B4-BE49-F238E27FC236}">
                <a16:creationId xmlns:a16="http://schemas.microsoft.com/office/drawing/2014/main" id="{1CEECA4C-F66E-40A2-20ED-5DE672A9809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56433" y="4853175"/>
            <a:ext cx="609600" cy="609600"/>
          </a:xfrm>
          <a:prstGeom prst="rect">
            <a:avLst/>
          </a:prstGeom>
        </p:spPr>
      </p:pic>
      <p:pic>
        <p:nvPicPr>
          <p:cNvPr id="18" name="Vannoy_FBP_Lecture20_Session22_Slide03_Clip01">
            <a:hlinkClick r:id="" action="ppaction://media"/>
            <a:extLst>
              <a:ext uri="{FF2B5EF4-FFF2-40B4-BE49-F238E27FC236}">
                <a16:creationId xmlns:a16="http://schemas.microsoft.com/office/drawing/2014/main" id="{0193EC1D-8846-63F9-5D3A-288CBEAD87C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41377" y="5941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3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1879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29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68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0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9802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9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1771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5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29276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8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19373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74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16" y="1650478"/>
            <a:ext cx="11705806" cy="5402060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Opinion of the Jews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Analysis of the Non-Historical Approaches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John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Stek’s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Approach:  Analogy of History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Alleged Problems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Nineveh’s Repentance Questioned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Multiple Miracles Problem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Fish Story and Ancient Sea Monsters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Problems with the Non-Historical Approach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Problems with the Parable Approach</a:t>
            </a:r>
          </a:p>
        </p:txBody>
      </p:sp>
      <p:pic>
        <p:nvPicPr>
          <p:cNvPr id="13" name="Vannoy_FBP_Lecture20_Session22_Slide03_Clip02">
            <a:hlinkClick r:id="" action="ppaction://media"/>
            <a:extLst>
              <a:ext uri="{FF2B5EF4-FFF2-40B4-BE49-F238E27FC236}">
                <a16:creationId xmlns:a16="http://schemas.microsoft.com/office/drawing/2014/main" id="{1F9FA458-8B9C-3337-BCA4-7F4A8FF03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26321" y="-703923"/>
            <a:ext cx="609600" cy="609600"/>
          </a:xfrm>
          <a:prstGeom prst="rect">
            <a:avLst/>
          </a:prstGeom>
        </p:spPr>
      </p:pic>
      <p:pic>
        <p:nvPicPr>
          <p:cNvPr id="14" name="Vannoy_FBP_Lecture20_Session22_Slide03_Clip03">
            <a:hlinkClick r:id="" action="ppaction://media"/>
            <a:extLst>
              <a:ext uri="{FF2B5EF4-FFF2-40B4-BE49-F238E27FC236}">
                <a16:creationId xmlns:a16="http://schemas.microsoft.com/office/drawing/2014/main" id="{97790464-3AAC-B70B-9F65-041C0DB5C8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71227" y="705571"/>
            <a:ext cx="609600" cy="609600"/>
          </a:xfrm>
          <a:prstGeom prst="rect">
            <a:avLst/>
          </a:prstGeom>
        </p:spPr>
      </p:pic>
      <p:pic>
        <p:nvPicPr>
          <p:cNvPr id="15" name="Vannoy_FBP_Lecture20_Session22_Slide03_Clip04">
            <a:hlinkClick r:id="" action="ppaction://media"/>
            <a:extLst>
              <a:ext uri="{FF2B5EF4-FFF2-40B4-BE49-F238E27FC236}">
                <a16:creationId xmlns:a16="http://schemas.microsoft.com/office/drawing/2014/main" id="{8291B55F-76BA-4B92-8940-AA056445E1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96407" y="2494613"/>
            <a:ext cx="609600" cy="609600"/>
          </a:xfrm>
          <a:prstGeom prst="rect">
            <a:avLst/>
          </a:prstGeom>
        </p:spPr>
      </p:pic>
      <p:pic>
        <p:nvPicPr>
          <p:cNvPr id="16" name="Vannoy_FBP_Lecture20_Session22_Slide03_Clip05">
            <a:hlinkClick r:id="" action="ppaction://media"/>
            <a:extLst>
              <a:ext uri="{FF2B5EF4-FFF2-40B4-BE49-F238E27FC236}">
                <a16:creationId xmlns:a16="http://schemas.microsoft.com/office/drawing/2014/main" id="{3E81DFEC-F738-3434-8E8C-BF687594F5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1423" y="3590343"/>
            <a:ext cx="609600" cy="609600"/>
          </a:xfrm>
          <a:prstGeom prst="rect">
            <a:avLst/>
          </a:prstGeom>
        </p:spPr>
      </p:pic>
      <p:pic>
        <p:nvPicPr>
          <p:cNvPr id="17" name="Vannoy_FBP_Lecture20_Session22_Slide03_Clip06">
            <a:hlinkClick r:id="" action="ppaction://media"/>
            <a:extLst>
              <a:ext uri="{FF2B5EF4-FFF2-40B4-BE49-F238E27FC236}">
                <a16:creationId xmlns:a16="http://schemas.microsoft.com/office/drawing/2014/main" id="{00A02106-C4BE-CE3C-1EE1-1B1790FFC5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26321" y="4708874"/>
            <a:ext cx="609600" cy="609600"/>
          </a:xfrm>
          <a:prstGeom prst="rect">
            <a:avLst/>
          </a:prstGeom>
        </p:spPr>
      </p:pic>
      <p:pic>
        <p:nvPicPr>
          <p:cNvPr id="18" name="Vannoy_FBP_Lecture20_Session22_Slide03_Clip07">
            <a:hlinkClick r:id="" action="ppaction://media"/>
            <a:extLst>
              <a:ext uri="{FF2B5EF4-FFF2-40B4-BE49-F238E27FC236}">
                <a16:creationId xmlns:a16="http://schemas.microsoft.com/office/drawing/2014/main" id="{DC97CF90-F3E5-16AA-4FDC-6B6F0D8FDDF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01207" y="5443591"/>
            <a:ext cx="609600" cy="609600"/>
          </a:xfrm>
          <a:prstGeom prst="rect">
            <a:avLst/>
          </a:prstGeom>
        </p:spPr>
      </p:pic>
      <p:pic>
        <p:nvPicPr>
          <p:cNvPr id="19" name="Vannoy_FBP_Lecture20_Session22_Slide03_Clip08">
            <a:hlinkClick r:id="" action="ppaction://media"/>
            <a:extLst>
              <a:ext uri="{FF2B5EF4-FFF2-40B4-BE49-F238E27FC236}">
                <a16:creationId xmlns:a16="http://schemas.microsoft.com/office/drawing/2014/main" id="{420DE16A-BC60-10C3-EEB5-AC43C1A80B3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76223" y="6727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2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7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621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26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87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35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689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99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889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12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4209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25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46616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111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62" y="1455940"/>
            <a:ext cx="10679427" cy="374564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Vannoy_FBP_Lecture20_Session22_Slide04_Clip01">
            <a:hlinkClick r:id="" action="ppaction://media"/>
            <a:extLst>
              <a:ext uri="{FF2B5EF4-FFF2-40B4-BE49-F238E27FC236}">
                <a16:creationId xmlns:a16="http://schemas.microsoft.com/office/drawing/2014/main" id="{6A9605BD-4B2F-664E-F6EF-ADA74AB54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1567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14327</TotalTime>
  <Words>203</Words>
  <Application>Microsoft Office PowerPoint</Application>
  <PresentationFormat>Widescreen</PresentationFormat>
  <Paragraphs>26</Paragraphs>
  <Slides>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220</cp:revision>
  <dcterms:created xsi:type="dcterms:W3CDTF">2023-02-18T16:12:42Z</dcterms:created>
  <dcterms:modified xsi:type="dcterms:W3CDTF">2023-03-10T21:46:48Z</dcterms:modified>
</cp:coreProperties>
</file>