
<file path=[Content_Types].xml><?xml version="1.0" encoding="utf-8"?>
<Types xmlns="http://schemas.openxmlformats.org/package/2006/content-types">
  <Default Extension="png" ContentType="image/png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Masters/slideMaster1.xml" ContentType="application/vnd.openxmlformats-officedocument.presentationml.slideMaster+xml"/>
  <Override PartName="/ppt/slides/slide1.xml" ContentType="application/vnd.openxmlformats-officedocument.presentationml.slide+xml"/>
  <Override PartName="/ppt/slides/slide2.xml" ContentType="application/vnd.openxmlformats-officedocument.presentationml.slide+xml"/>
  <Override PartName="/ppt/slides/slide3.xml" ContentType="application/vnd.openxmlformats-officedocument.presentationml.slide+xml"/>
  <Override PartName="/ppt/slides/slide4.xml" ContentType="application/vnd.openxmlformats-officedocument.presentationml.slide+xml"/>
  <Override PartName="/ppt/slides/slide5.xml" ContentType="application/vnd.openxmlformats-officedocument.presentationml.slide+xml"/>
  <Override PartName="/ppt/slides/slide6.xml" ContentType="application/vnd.openxmlformats-officedocument.presentationml.slide+xml"/>
  <Override PartName="/ppt/slides/slide7.xml" ContentType="application/vnd.openxmlformats-officedocument.presentationml.slide+xml"/>
  <Override PartName="/ppt/slides/slide8.xml" ContentType="application/vnd.openxmlformats-officedocument.presentationml.slide+xml"/>
  <Override PartName="/ppt/slides/slide9.xml" ContentType="application/vnd.openxmlformats-officedocument.presentationml.slide+xml"/>
  <Override PartName="/ppt/presProps.xml" ContentType="application/vnd.openxmlformats-officedocument.presentationml.presProps+xml"/>
  <Override PartName="/ppt/viewProps.xml" ContentType="application/vnd.openxmlformats-officedocument.presentationml.viewProps+xml"/>
  <Override PartName="/ppt/theme/theme1.xml" ContentType="application/vnd.openxmlformats-officedocument.theme+xml"/>
  <Override PartName="/ppt/tableStyles.xml" ContentType="application/vnd.openxmlformats-officedocument.presentationml.tableStyles+xml"/>
  <Override PartName="/ppt/slideLayouts/slideLayout1.xml" ContentType="application/vnd.openxmlformats-officedocument.presentationml.slideLayout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Layouts/slideLayout9.xml" ContentType="application/vnd.openxmlformats-officedocument.presentationml.slideLayout+xml"/>
  <Override PartName="/ppt/slideLayouts/slideLayout10.xml" ContentType="application/vnd.openxmlformats-officedocument.presentationml.slideLayout+xml"/>
  <Override PartName="/ppt/slideLayouts/slideLayout11.xml" ContentType="application/vnd.openxmlformats-officedocument.presentationml.slideLayout+xml"/>
  <Override PartName="/ppt/slideLayouts/slideLayout12.xml" ContentType="application/vnd.openxmlformats-officedocument.presentationml.slideLayout+xml"/>
  <Override PartName="/ppt/slideLayouts/slideLayout13.xml" ContentType="application/vnd.openxmlformats-officedocument.presentationml.slideLayout+xml"/>
  <Override PartName="/ppt/slideLayouts/slideLayout14.xml" ContentType="application/vnd.openxmlformats-officedocument.presentationml.slideLayout+xml"/>
  <Override PartName="/ppt/slideLayouts/slideLayout15.xml" ContentType="application/vnd.openxmlformats-officedocument.presentationml.slideLayout+xml"/>
  <Override PartName="/ppt/slideLayouts/slideLayout16.xml" ContentType="application/vnd.openxmlformats-officedocument.presentationml.slideLayout+xml"/>
  <Override PartName="/ppt/slideLayouts/slideLayout17.xml" ContentType="application/vnd.openxmlformats-officedocument.presentationml.slideLayout+xml"/>
  <Override PartName="/docProps/core.xml" ContentType="application/vnd.openxmlformats-package.core-properties+xml"/>
  <Override PartName="/docProps/app.xml" ContentType="application/vnd.openxmlformats-officedocument.extended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autoCompressPictures="0">
  <p:sldMasterIdLst>
    <p:sldMasterId id="2147483648" r:id="rId1"/>
  </p:sldMasterIdLst>
  <p:sldIdLst>
    <p:sldId id="256" r:id="rId2"/>
    <p:sldId id="258" r:id="rId3"/>
    <p:sldId id="259" r:id="rId4"/>
    <p:sldId id="260" r:id="rId5"/>
    <p:sldId id="261" r:id="rId6"/>
    <p:sldId id="262" r:id="rId7"/>
    <p:sldId id="263" r:id="rId8"/>
    <p:sldId id="264" r:id="rId9"/>
    <p:sldId id="265" r:id="rId10"/>
  </p:sldIdLst>
  <p:sldSz cx="12192000" cy="6858000"/>
  <p:notesSz cx="6858000" cy="9144000"/>
  <p:defaultTextStyle>
    <a:defPPr>
      <a:defRPr lang="en-US"/>
    </a:defPPr>
    <a:lvl1pPr marL="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4572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extLst>
    <p:ext uri="{E76CE94A-603C-4142-B9EB-6D1370010A27}">
      <p14:discardImageEditData xmlns:p14="http://schemas.microsoft.com/office/powerpoint/2010/main" val="0"/>
    </p:ext>
    <p:ext uri="{D31A062A-798A-4329-ABDD-BBA856620510}">
      <p14:defaultImageDpi xmlns:p14="http://schemas.microsoft.com/office/powerpoint/2010/main" val="220"/>
    </p:ext>
    <p:ext uri="{FD5EFAAD-0ECE-453E-9831-46B23BE46B34}">
      <p15:chartTrackingRefBased xmlns:p15="http://schemas.microsoft.com/office/powerpoint/2012/main" val="1"/>
    </p:ext>
  </p:extLst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 lastView="sldThumbnailView">
  <p:normalViewPr horzBarState="maximized">
    <p:restoredLeft sz="15987" autoAdjust="0"/>
    <p:restoredTop sz="94660"/>
  </p:normalViewPr>
  <p:slideViewPr>
    <p:cSldViewPr snapToGrid="0">
      <p:cViewPr varScale="1">
        <p:scale>
          <a:sx n="115" d="100"/>
          <a:sy n="115" d="100"/>
        </p:scale>
        <p:origin x="372" y="114"/>
      </p:cViewPr>
      <p:guideLst/>
    </p:cSldViewPr>
  </p:slideViewPr>
  <p:notesTextViewPr>
    <p:cViewPr>
      <p:scale>
        <a:sx n="1" d="1"/>
        <a:sy n="1" d="1"/>
      </p:scale>
      <p:origin x="0" y="0"/>
    </p:cViewPr>
  </p:notesTextViewPr>
  <p:gridSpacing cx="76200" cy="76200"/>
</p:viewPr>
</file>

<file path=ppt/_rels/presentation.xml.rels><?xml version="1.0" encoding="UTF-8" standalone="yes"?>
<Relationships xmlns="http://schemas.openxmlformats.org/package/2006/relationships"><Relationship Id="rId8" Type="http://schemas.openxmlformats.org/officeDocument/2006/relationships/slide" Target="slides/slide7.xml"/><Relationship Id="rId13" Type="http://schemas.openxmlformats.org/officeDocument/2006/relationships/theme" Target="theme/theme1.xml"/><Relationship Id="rId3" Type="http://schemas.openxmlformats.org/officeDocument/2006/relationships/slide" Target="slides/slide2.xml"/><Relationship Id="rId7" Type="http://schemas.openxmlformats.org/officeDocument/2006/relationships/slide" Target="slides/slide6.xml"/><Relationship Id="rId12" Type="http://schemas.openxmlformats.org/officeDocument/2006/relationships/viewProps" Target="view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slide" Target="slides/slide5.xml"/><Relationship Id="rId11" Type="http://schemas.openxmlformats.org/officeDocument/2006/relationships/presProps" Target="presProps.xml"/><Relationship Id="rId5" Type="http://schemas.openxmlformats.org/officeDocument/2006/relationships/slide" Target="slides/slide4.xml"/><Relationship Id="rId10" Type="http://schemas.openxmlformats.org/officeDocument/2006/relationships/slide" Target="slides/slide9.xml"/><Relationship Id="rId4" Type="http://schemas.openxmlformats.org/officeDocument/2006/relationships/slide" Target="slides/slide3.xml"/><Relationship Id="rId9" Type="http://schemas.openxmlformats.org/officeDocument/2006/relationships/slide" Target="slides/slide8.xml"/><Relationship Id="rId14" Type="http://schemas.openxmlformats.org/officeDocument/2006/relationships/tableStyles" Target="tableStyle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Title Slide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>
          <a:xfrm>
            <a:off x="1154955" y="1447800"/>
            <a:ext cx="8825658" cy="3329581"/>
          </a:xfrm>
        </p:spPr>
        <p:txBody>
          <a:bodyPr anchor="b"/>
          <a:lstStyle>
            <a:lvl1pPr>
              <a:defRPr sz="7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>
          <a:xfrm>
            <a:off x="1154955" y="4777380"/>
            <a:ext cx="8825658" cy="861420"/>
          </a:xfrm>
        </p:spPr>
        <p:txBody>
          <a:bodyPr anchor="t"/>
          <a:lstStyle>
            <a:lvl1pPr marL="0" indent="0" algn="l">
              <a:buNone/>
              <a:defRPr cap="all">
                <a:solidFill>
                  <a:schemeClr val="accent1"/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en-US" smtClean="0"/>
              <a:t>Click to edit Master subtitle style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AAD347D-5ACD-4C99-B74B-A9C85AD731AF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Panoramic 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4800587"/>
            <a:ext cx="8825657" cy="566738"/>
          </a:xfrm>
        </p:spPr>
        <p:txBody>
          <a:bodyPr anchor="b">
            <a:normAutofit/>
          </a:bodyPr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1154955" y="685800"/>
            <a:ext cx="8825658" cy="3640666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6" y="5367325"/>
            <a:ext cx="8825656" cy="493712"/>
          </a:xfrm>
        </p:spPr>
        <p:txBody>
          <a:bodyPr>
            <a:normAutofit/>
          </a:bodyPr>
          <a:lstStyle>
            <a:lvl1pPr marL="0" indent="0">
              <a:buNone/>
              <a:defRPr sz="12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Title and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8825659" cy="1981200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8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8825659" cy="23622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2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Quot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574801" y="1447800"/>
            <a:ext cx="7999315" cy="2323374"/>
          </a:xfrm>
        </p:spPr>
        <p:txBody>
          <a:bodyPr/>
          <a:lstStyle>
            <a:lvl1pPr>
              <a:defRPr sz="48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14" name="Text Placeholder 3"/>
          <p:cNvSpPr>
            <a:spLocks noGrp="1"/>
          </p:cNvSpPr>
          <p:nvPr>
            <p:ph type="body" sz="half" idx="13"/>
          </p:nvPr>
        </p:nvSpPr>
        <p:spPr>
          <a:xfrm>
            <a:off x="1930400" y="3771174"/>
            <a:ext cx="7279649" cy="342174"/>
          </a:xfrm>
        </p:spPr>
        <p:txBody>
          <a:bodyPr anchor="t">
            <a:normAutofit/>
          </a:bodyPr>
          <a:lstStyle>
            <a:lvl1pPr marL="0" indent="0">
              <a:buNone/>
              <a:defRPr lang="en-US" sz="1400" b="0" i="0" kern="1200" cap="small" dirty="0">
                <a:solidFill>
                  <a:schemeClr val="accent1"/>
                </a:solidFill>
                <a:latin typeface="+mj-lt"/>
                <a:ea typeface="+mj-ea"/>
                <a:cs typeface="+mj-cs"/>
              </a:defRPr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0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4350657"/>
            <a:ext cx="8825659" cy="1676400"/>
          </a:xfrm>
        </p:spPr>
        <p:txBody>
          <a:bodyPr anchor="ctr">
            <a:normAutofit/>
          </a:bodyPr>
          <a:lstStyle>
            <a:lvl1pPr marL="0" indent="0">
              <a:buNone/>
              <a:defRPr sz="18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  <p:sp>
        <p:nvSpPr>
          <p:cNvPr id="9" name="TextBox 8"/>
          <p:cNvSpPr txBox="1"/>
          <p:nvPr/>
        </p:nvSpPr>
        <p:spPr>
          <a:xfrm>
            <a:off x="898295" y="971253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“</a:t>
            </a:r>
          </a:p>
        </p:txBody>
      </p:sp>
      <p:sp>
        <p:nvSpPr>
          <p:cNvPr id="13" name="TextBox 12"/>
          <p:cNvSpPr txBox="1"/>
          <p:nvPr/>
        </p:nvSpPr>
        <p:spPr>
          <a:xfrm>
            <a:off x="9330490" y="2613787"/>
            <a:ext cx="801912" cy="1969770"/>
          </a:xfrm>
          <a:prstGeom prst="rect">
            <a:avLst/>
          </a:prstGeom>
          <a:noFill/>
        </p:spPr>
        <p:txBody>
          <a:bodyPr wrap="square" rtlCol="0">
            <a:spAutoFit/>
          </a:bodyPr>
          <a:lstStyle>
            <a:defPPr>
              <a:defRPr lang="en-US"/>
            </a:defPPr>
            <a:lvl1pPr algn="r">
              <a:defRPr sz="12200" b="0" i="0">
                <a:solidFill>
                  <a:schemeClr val="accent1"/>
                </a:solidFill>
                <a:latin typeface="Arial"/>
                <a:ea typeface="+mj-ea"/>
                <a:cs typeface="+mj-cs"/>
              </a:defRPr>
            </a:lvl1pPr>
          </a:lstStyle>
          <a:p>
            <a:pPr lvl="0"/>
            <a:r>
              <a:rPr lang="en-US" dirty="0"/>
              <a:t>”</a:t>
            </a:r>
          </a:p>
        </p:txBody>
      </p:sp>
    </p:spTree>
  </p:cSld>
  <p:clrMapOvr>
    <a:masterClrMapping/>
  </p:clrMapOvr>
</p:sldLayout>
</file>

<file path=ppt/slideLayouts/slideLayout13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Name Card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3124201"/>
            <a:ext cx="8825660" cy="1653180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4" y="4777381"/>
            <a:ext cx="8825659" cy="860400"/>
          </a:xfrm>
        </p:spPr>
        <p:txBody>
          <a:bodyPr anchor="t"/>
          <a:lstStyle>
            <a:lvl1pPr marL="0" indent="0" algn="l">
              <a:buNone/>
              <a:defRPr sz="2000" cap="none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4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32947" y="1981200"/>
            <a:ext cx="2946866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6" name="Text Placeholder 3"/>
          <p:cNvSpPr>
            <a:spLocks noGrp="1"/>
          </p:cNvSpPr>
          <p:nvPr>
            <p:ph type="body" sz="half" idx="15"/>
          </p:nvPr>
        </p:nvSpPr>
        <p:spPr>
          <a:xfrm>
            <a:off x="652463" y="2667000"/>
            <a:ext cx="2927350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3659" y="1981200"/>
            <a:ext cx="2936241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9" name="Text Placeholder 3"/>
          <p:cNvSpPr>
            <a:spLocks noGrp="1"/>
          </p:cNvSpPr>
          <p:nvPr>
            <p:ph type="body" sz="half" idx="16"/>
          </p:nvPr>
        </p:nvSpPr>
        <p:spPr>
          <a:xfrm>
            <a:off x="3873106" y="2667000"/>
            <a:ext cx="2946794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1981200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0" name="Text Placeholder 3"/>
          <p:cNvSpPr>
            <a:spLocks noGrp="1"/>
          </p:cNvSpPr>
          <p:nvPr>
            <p:ph type="body" sz="half" idx="17"/>
          </p:nvPr>
        </p:nvSpPr>
        <p:spPr>
          <a:xfrm>
            <a:off x="7124700" y="2667000"/>
            <a:ext cx="2932113" cy="3589338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5.xml><?xml version="1.0" encoding="utf-8"?>
<p:sldLayout xmlns:a="http://schemas.openxmlformats.org/drawingml/2006/main" xmlns:r="http://schemas.openxmlformats.org/officeDocument/2006/relationships" xmlns:p="http://schemas.openxmlformats.org/presentationml/2006/main" preserve="1">
  <p:cSld name="3 Picture Colum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 sz="420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652463" y="4250949"/>
            <a:ext cx="2940050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29" name="Picture Placeholder 2"/>
          <p:cNvSpPr>
            <a:spLocks noGrp="1" noChangeAspect="1"/>
          </p:cNvSpPr>
          <p:nvPr>
            <p:ph type="pic" idx="15"/>
          </p:nvPr>
        </p:nvSpPr>
        <p:spPr>
          <a:xfrm>
            <a:off x="652463" y="2209800"/>
            <a:ext cx="2940050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2" name="Text Placeholder 3"/>
          <p:cNvSpPr>
            <a:spLocks noGrp="1"/>
          </p:cNvSpPr>
          <p:nvPr>
            <p:ph type="body" sz="half" idx="18"/>
          </p:nvPr>
        </p:nvSpPr>
        <p:spPr>
          <a:xfrm>
            <a:off x="652463" y="4827211"/>
            <a:ext cx="2940050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3889375" y="4250949"/>
            <a:ext cx="2930525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0" name="Picture Placeholder 2"/>
          <p:cNvSpPr>
            <a:spLocks noGrp="1" noChangeAspect="1"/>
          </p:cNvSpPr>
          <p:nvPr>
            <p:ph type="pic" idx="21"/>
          </p:nvPr>
        </p:nvSpPr>
        <p:spPr>
          <a:xfrm>
            <a:off x="3889374" y="2209800"/>
            <a:ext cx="2930525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3" name="Text Placeholder 3"/>
          <p:cNvSpPr>
            <a:spLocks noGrp="1"/>
          </p:cNvSpPr>
          <p:nvPr>
            <p:ph type="body" sz="half" idx="19"/>
          </p:nvPr>
        </p:nvSpPr>
        <p:spPr>
          <a:xfrm>
            <a:off x="3888022" y="4827210"/>
            <a:ext cx="2934406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14" name="Text Placeholder 4"/>
          <p:cNvSpPr>
            <a:spLocks noGrp="1"/>
          </p:cNvSpPr>
          <p:nvPr>
            <p:ph type="body" sz="quarter" idx="13"/>
          </p:nvPr>
        </p:nvSpPr>
        <p:spPr>
          <a:xfrm>
            <a:off x="7124700" y="4250949"/>
            <a:ext cx="2932113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31" name="Picture Placeholder 2"/>
          <p:cNvSpPr>
            <a:spLocks noGrp="1" noChangeAspect="1"/>
          </p:cNvSpPr>
          <p:nvPr>
            <p:ph type="pic" idx="22"/>
          </p:nvPr>
        </p:nvSpPr>
        <p:spPr>
          <a:xfrm>
            <a:off x="7124699" y="2209800"/>
            <a:ext cx="2932113" cy="1524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24" name="Text Placeholder 3"/>
          <p:cNvSpPr>
            <a:spLocks noGrp="1"/>
          </p:cNvSpPr>
          <p:nvPr>
            <p:ph type="body" sz="half" idx="20"/>
          </p:nvPr>
        </p:nvSpPr>
        <p:spPr>
          <a:xfrm>
            <a:off x="7124575" y="4827208"/>
            <a:ext cx="2935997" cy="659189"/>
          </a:xfrm>
        </p:spPr>
        <p:txBody>
          <a:bodyPr anchor="t"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cxnSp>
        <p:nvCxnSpPr>
          <p:cNvPr id="17" name="Straight Connector 16"/>
          <p:cNvCxnSpPr/>
          <p:nvPr/>
        </p:nvCxnSpPr>
        <p:spPr>
          <a:xfrm>
            <a:off x="3726142" y="2133600"/>
            <a:ext cx="0" cy="3962400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cxnSp>
        <p:nvCxnSpPr>
          <p:cNvPr id="18" name="Straight Connector 17"/>
          <p:cNvCxnSpPr/>
          <p:nvPr/>
        </p:nvCxnSpPr>
        <p:spPr>
          <a:xfrm>
            <a:off x="6962227" y="2133600"/>
            <a:ext cx="0" cy="3966882"/>
          </a:xfrm>
          <a:prstGeom prst="line">
            <a:avLst/>
          </a:prstGeom>
          <a:ln w="12700" cmpd="sng">
            <a:solidFill>
              <a:schemeClr val="accent1">
                <a:alpha val="40000"/>
              </a:schemeClr>
            </a:solidFill>
          </a:ln>
        </p:spPr>
        <p:style>
          <a:lnRef idx="2">
            <a:schemeClr val="accent1"/>
          </a:lnRef>
          <a:fillRef idx="0">
            <a:schemeClr val="accent1"/>
          </a:fillRef>
          <a:effectRef idx="1">
            <a:schemeClr val="accent1"/>
          </a:effectRef>
          <a:fontRef idx="minor">
            <a:schemeClr val="tx1"/>
          </a:fontRef>
        </p:style>
      </p:cxnSp>
      <p:sp>
        <p:nvSpPr>
          <p:cNvPr id="7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4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6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Title and Vertical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/>
        <p:txBody>
          <a:bodyPr vert="eaVert" anchor="t" anchorCtr="0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17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Vertical Title and Tex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Vertical Title 1"/>
          <p:cNvSpPr>
            <a:spLocks noGrp="1"/>
          </p:cNvSpPr>
          <p:nvPr>
            <p:ph type="title" orient="vert"/>
          </p:nvPr>
        </p:nvSpPr>
        <p:spPr>
          <a:xfrm>
            <a:off x="8304212" y="430213"/>
            <a:ext cx="1752601" cy="5826125"/>
          </a:xfrm>
        </p:spPr>
        <p:txBody>
          <a:bodyPr vert="eaVert" anchor="b" anchorCtr="0"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Vertical Text Placeholder 2"/>
          <p:cNvSpPr>
            <a:spLocks noGrp="1"/>
          </p:cNvSpPr>
          <p:nvPr>
            <p:ph type="body" orient="vert" idx="1"/>
          </p:nvPr>
        </p:nvSpPr>
        <p:spPr>
          <a:xfrm>
            <a:off x="652463" y="887414"/>
            <a:ext cx="7423149" cy="5368924"/>
          </a:xfrm>
        </p:spPr>
        <p:txBody>
          <a:bodyPr vert="eaVert"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Title and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Section Header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6" y="2861733"/>
            <a:ext cx="8825657" cy="1915647"/>
          </a:xfrm>
        </p:spPr>
        <p:txBody>
          <a:bodyPr anchor="b"/>
          <a:lstStyle>
            <a:lvl1pPr algn="l">
              <a:defRPr sz="4000" b="0" cap="none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54955" y="4777381"/>
            <a:ext cx="8825658" cy="860400"/>
          </a:xfrm>
        </p:spPr>
        <p:txBody>
          <a:bodyPr anchor="t"/>
          <a:lstStyle>
            <a:lvl1pPr marL="0" indent="0" algn="l">
              <a:buNone/>
              <a:defRPr sz="2000" cap="all">
                <a:solidFill>
                  <a:schemeClr val="accent1"/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Two Content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sz="half" idx="1"/>
          </p:nvPr>
        </p:nvSpPr>
        <p:spPr>
          <a:xfrm>
            <a:off x="1103312" y="2060575"/>
            <a:ext cx="4396339" cy="4195763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5654493" y="2056092"/>
            <a:ext cx="4396341" cy="4200245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Comparis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3" y="1905000"/>
            <a:ext cx="4396338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4" name="Content Placeholder 3"/>
          <p:cNvSpPr>
            <a:spLocks noGrp="1"/>
          </p:cNvSpPr>
          <p:nvPr>
            <p:ph sz="half" idx="2"/>
          </p:nvPr>
        </p:nvSpPr>
        <p:spPr>
          <a:xfrm>
            <a:off x="1103312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5" name="Text Placeholder 4"/>
          <p:cNvSpPr>
            <a:spLocks noGrp="1"/>
          </p:cNvSpPr>
          <p:nvPr>
            <p:ph type="body" sz="quarter" idx="3"/>
          </p:nvPr>
        </p:nvSpPr>
        <p:spPr>
          <a:xfrm>
            <a:off x="5654495" y="1905000"/>
            <a:ext cx="4396339" cy="576262"/>
          </a:xfrm>
        </p:spPr>
        <p:txBody>
          <a:bodyPr anchor="b">
            <a:noAutofit/>
          </a:bodyPr>
          <a:lstStyle>
            <a:lvl1pPr marL="0" indent="0">
              <a:buNone/>
              <a:defRPr sz="2400" b="0">
                <a:solidFill>
                  <a:schemeClr val="accent1"/>
                </a:solidFill>
              </a:defRPr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6" name="Content Placeholder 5"/>
          <p:cNvSpPr>
            <a:spLocks noGrp="1"/>
          </p:cNvSpPr>
          <p:nvPr>
            <p:ph sz="quarter" idx="4"/>
          </p:nvPr>
        </p:nvSpPr>
        <p:spPr>
          <a:xfrm>
            <a:off x="5654495" y="2514600"/>
            <a:ext cx="4396339" cy="3741738"/>
          </a:xfrm>
        </p:spPr>
        <p:txBody>
          <a:bodyPr>
            <a:normAutofit/>
          </a:bodyPr>
          <a:lstStyle>
            <a:lvl1pPr>
              <a:defRPr sz="1800"/>
            </a:lvl1pPr>
            <a:lvl2pPr>
              <a:defRPr sz="1600"/>
            </a:lvl2pPr>
            <a:lvl3pPr>
              <a:defRPr sz="1400"/>
            </a:lvl3pPr>
            <a:lvl4pPr>
              <a:defRPr sz="1200"/>
            </a:lvl4pPr>
            <a:lvl5pPr>
              <a:defRPr sz="1200"/>
            </a:lvl5pPr>
            <a:lvl6pPr>
              <a:defRPr sz="1200"/>
            </a:lvl6pPr>
            <a:lvl7pPr>
              <a:defRPr sz="1200"/>
            </a:lvl7pPr>
            <a:lvl8pPr>
              <a:defRPr sz="1200"/>
            </a:lvl8pPr>
            <a:lvl9pPr>
              <a:defRPr sz="12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7" name="Date Placeholder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8" name="Footer Placeholder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9" name="Slide Number Placeholder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Title Only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7" name="Date Placeholder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Blank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7" name="Date Placeholder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Content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4954" y="1447800"/>
            <a:ext cx="3401064" cy="1447800"/>
          </a:xfrm>
        </p:spPr>
        <p:txBody>
          <a:bodyPr anchor="b"/>
          <a:lstStyle>
            <a:lvl1pPr algn="l">
              <a:defRPr sz="24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784616" y="1447800"/>
            <a:ext cx="5195997" cy="4572000"/>
          </a:xfrm>
        </p:spPr>
        <p:txBody>
          <a:bodyPr anchor="ctr">
            <a:normAutofit/>
          </a:bodyPr>
          <a:lstStyle>
            <a:lvl1pPr>
              <a:defRPr sz="2000"/>
            </a:lvl1pPr>
            <a:lvl2pPr>
              <a:defRPr sz="1800"/>
            </a:lvl2pPr>
            <a:lvl3pPr>
              <a:defRPr sz="1600"/>
            </a:lvl3pPr>
            <a:lvl4pPr>
              <a:defRPr sz="1400"/>
            </a:lvl4pPr>
            <a:lvl5pPr>
              <a:defRPr sz="1400"/>
            </a:lvl5pPr>
            <a:lvl6pPr>
              <a:defRPr sz="1400"/>
            </a:lvl6pPr>
            <a:lvl7pPr>
              <a:defRPr sz="1400"/>
            </a:lvl7pPr>
            <a:lvl8pPr>
              <a:defRPr sz="1400"/>
            </a:lvl8pPr>
            <a:lvl9pPr>
              <a:defRPr sz="1400"/>
            </a:lvl9pPr>
          </a:lstStyle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129280"/>
            <a:ext cx="3401063" cy="2895599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7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6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Picture with Caption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1153907" y="1854192"/>
            <a:ext cx="5092906" cy="1574808"/>
          </a:xfrm>
        </p:spPr>
        <p:txBody>
          <a:bodyPr anchor="b">
            <a:normAutofit/>
          </a:bodyPr>
          <a:lstStyle>
            <a:lvl1pPr algn="l">
              <a:defRPr sz="3600" b="0"/>
            </a:lvl1pPr>
          </a:lstStyle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Picture Placeholder 2"/>
          <p:cNvSpPr>
            <a:spLocks noGrp="1" noChangeAspect="1"/>
          </p:cNvSpPr>
          <p:nvPr>
            <p:ph type="pic" idx="1"/>
          </p:nvPr>
        </p:nvSpPr>
        <p:spPr>
          <a:xfrm>
            <a:off x="6949546" y="1143000"/>
            <a:ext cx="3200400" cy="4572000"/>
          </a:xfrm>
          <a:prstGeom prst="roundRect">
            <a:avLst>
              <a:gd name="adj" fmla="val 1858"/>
            </a:avLst>
          </a:prstGeom>
          <a:effectLst>
            <a:outerShdw blurRad="50800" dist="50800" dir="5400000" algn="tl" rotWithShape="0">
              <a:srgbClr val="000000">
                <a:alpha val="43000"/>
              </a:srgbClr>
            </a:outerShdw>
          </a:effectLst>
        </p:spPr>
        <p:txBody>
          <a:bodyPr anchor="t">
            <a:normAutofit/>
          </a:bodyPr>
          <a:lstStyle>
            <a:lvl1pPr marL="0" indent="0" algn="ctr">
              <a:buNone/>
              <a:defRPr sz="1600"/>
            </a:lvl1pPr>
            <a:lvl2pPr marL="457200" indent="0">
              <a:buNone/>
              <a:defRPr sz="1600"/>
            </a:lvl2pPr>
            <a:lvl3pPr marL="914400" indent="0">
              <a:buNone/>
              <a:defRPr sz="1600"/>
            </a:lvl3pPr>
            <a:lvl4pPr marL="1371600" indent="0">
              <a:buNone/>
              <a:defRPr sz="1600"/>
            </a:lvl4pPr>
            <a:lvl5pPr marL="1828800" indent="0">
              <a:buNone/>
              <a:defRPr sz="1600"/>
            </a:lvl5pPr>
            <a:lvl6pPr marL="2286000" indent="0">
              <a:buNone/>
              <a:defRPr sz="1600"/>
            </a:lvl6pPr>
            <a:lvl7pPr marL="2743200" indent="0">
              <a:buNone/>
              <a:defRPr sz="1600"/>
            </a:lvl7pPr>
            <a:lvl8pPr marL="3200400" indent="0">
              <a:buNone/>
              <a:defRPr sz="1600"/>
            </a:lvl8pPr>
            <a:lvl9pPr marL="3657600" indent="0">
              <a:buNone/>
              <a:defRPr sz="1600"/>
            </a:lvl9pPr>
          </a:lstStyle>
          <a:p>
            <a:r>
              <a:rPr lang="en-US" smtClean="0"/>
              <a:t>Click icon to add picture</a:t>
            </a:r>
            <a:endParaRPr lang="en-US" dirty="0"/>
          </a:p>
        </p:txBody>
      </p:sp>
      <p:sp>
        <p:nvSpPr>
          <p:cNvPr id="4" name="Text Placeholder 3"/>
          <p:cNvSpPr>
            <a:spLocks noGrp="1"/>
          </p:cNvSpPr>
          <p:nvPr>
            <p:ph type="body" sz="half" idx="2"/>
          </p:nvPr>
        </p:nvSpPr>
        <p:spPr>
          <a:xfrm>
            <a:off x="1154954" y="3657600"/>
            <a:ext cx="5084979" cy="1371600"/>
          </a:xfrm>
        </p:spPr>
        <p:txBody>
          <a:bodyPr>
            <a:normAutofit/>
          </a:bodyPr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en-US" smtClean="0"/>
              <a:t>Edit Master text styles</a:t>
            </a:r>
          </a:p>
        </p:txBody>
      </p:sp>
      <p:sp>
        <p:nvSpPr>
          <p:cNvPr id="5" name="Date Placeholder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6" name="Footer Placeholder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en-US" dirty="0"/>
          </a:p>
        </p:txBody>
      </p:sp>
      <p:sp>
        <p:nvSpPr>
          <p:cNvPr id="7" name="Slide Number Placeholder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13" Type="http://schemas.openxmlformats.org/officeDocument/2006/relationships/slideLayout" Target="../slideLayouts/slideLayout13.xml"/><Relationship Id="rId18" Type="http://schemas.openxmlformats.org/officeDocument/2006/relationships/theme" Target="../theme/theme1.xml"/><Relationship Id="rId3" Type="http://schemas.openxmlformats.org/officeDocument/2006/relationships/slideLayout" Target="../slideLayouts/slideLayout3.xml"/><Relationship Id="rId21" Type="http://schemas.openxmlformats.org/officeDocument/2006/relationships/image" Target="../media/image4.png"/><Relationship Id="rId7" Type="http://schemas.openxmlformats.org/officeDocument/2006/relationships/slideLayout" Target="../slideLayouts/slideLayout7.xml"/><Relationship Id="rId12" Type="http://schemas.openxmlformats.org/officeDocument/2006/relationships/slideLayout" Target="../slideLayouts/slideLayout12.xml"/><Relationship Id="rId17" Type="http://schemas.openxmlformats.org/officeDocument/2006/relationships/slideLayout" Target="../slideLayouts/slideLayout17.xml"/><Relationship Id="rId2" Type="http://schemas.openxmlformats.org/officeDocument/2006/relationships/slideLayout" Target="../slideLayouts/slideLayout2.xml"/><Relationship Id="rId16" Type="http://schemas.openxmlformats.org/officeDocument/2006/relationships/slideLayout" Target="../slideLayouts/slideLayout16.xml"/><Relationship Id="rId20" Type="http://schemas.openxmlformats.org/officeDocument/2006/relationships/image" Target="../media/image3.png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5" Type="http://schemas.openxmlformats.org/officeDocument/2006/relationships/slideLayout" Target="../slideLayouts/slideLayout15.xml"/><Relationship Id="rId10" Type="http://schemas.openxmlformats.org/officeDocument/2006/relationships/slideLayout" Target="../slideLayouts/slideLayout10.xml"/><Relationship Id="rId19" Type="http://schemas.openxmlformats.org/officeDocument/2006/relationships/image" Target="../media/image2.png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Relationship Id="rId14" Type="http://schemas.openxmlformats.org/officeDocument/2006/relationships/slideLayout" Target="../slideLayouts/slideLayout14.xml"/><Relationship Id="rId22" Type="http://schemas.openxmlformats.org/officeDocument/2006/relationships/image" Target="../media/image5.png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3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pic>
        <p:nvPicPr>
          <p:cNvPr id="8" name="Picture 7"/>
          <p:cNvPicPr>
            <a:picLocks noChangeAspect="1"/>
          </p:cNvPicPr>
          <p:nvPr/>
        </p:nvPicPr>
        <p:blipFill rotWithShape="1">
          <a:blip r:embed="rId19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613"/>
          <a:stretch/>
        </p:blipFill>
        <p:spPr>
          <a:xfrm>
            <a:off x="0" y="2669685"/>
            <a:ext cx="4037012" cy="4188315"/>
          </a:xfrm>
          <a:prstGeom prst="rect">
            <a:avLst/>
          </a:prstGeom>
        </p:spPr>
      </p:pic>
      <p:pic>
        <p:nvPicPr>
          <p:cNvPr id="7" name="Picture 6"/>
          <p:cNvPicPr>
            <a:picLocks noChangeAspect="1"/>
          </p:cNvPicPr>
          <p:nvPr/>
        </p:nvPicPr>
        <p:blipFill rotWithShape="1">
          <a:blip r:embed="rId20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l="35640"/>
          <a:stretch/>
        </p:blipFill>
        <p:spPr>
          <a:xfrm>
            <a:off x="0" y="2892347"/>
            <a:ext cx="1522412" cy="2365453"/>
          </a:xfrm>
          <a:prstGeom prst="rect">
            <a:avLst/>
          </a:prstGeom>
        </p:spPr>
      </p:pic>
      <p:sp>
        <p:nvSpPr>
          <p:cNvPr id="16" name="Oval 15"/>
          <p:cNvSpPr/>
          <p:nvPr/>
        </p:nvSpPr>
        <p:spPr>
          <a:xfrm>
            <a:off x="8609012" y="1676400"/>
            <a:ext cx="2819400" cy="2819400"/>
          </a:xfrm>
          <a:prstGeom prst="ellipse">
            <a:avLst/>
          </a:prstGeom>
          <a:gradFill flip="none" rotWithShape="1">
            <a:gsLst>
              <a:gs pos="0">
                <a:schemeClr val="bg2">
                  <a:lumMod val="40000"/>
                  <a:lumOff val="60000"/>
                  <a:alpha val="7000"/>
                </a:schemeClr>
              </a:gs>
              <a:gs pos="69000">
                <a:schemeClr val="bg2">
                  <a:lumMod val="40000"/>
                  <a:lumOff val="60000"/>
                  <a:alpha val="0"/>
                </a:schemeClr>
              </a:gs>
              <a:gs pos="36000">
                <a:schemeClr val="bg2">
                  <a:lumMod val="40000"/>
                  <a:lumOff val="60000"/>
                  <a:alpha val="6000"/>
                </a:schemeClr>
              </a:gs>
            </a:gsLst>
            <a:path path="circle">
              <a:fillToRect l="50000" t="50000" r="50000" b="50000"/>
            </a:path>
            <a:tileRect/>
          </a:gradFill>
          <a:ln>
            <a:noFill/>
          </a:ln>
          <a:effectLst/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pic>
        <p:nvPicPr>
          <p:cNvPr id="9" name="Picture 8"/>
          <p:cNvPicPr>
            <a:picLocks noChangeAspect="1"/>
          </p:cNvPicPr>
          <p:nvPr/>
        </p:nvPicPr>
        <p:blipFill rotWithShape="1">
          <a:blip r:embed="rId21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t="28813"/>
          <a:stretch/>
        </p:blipFill>
        <p:spPr>
          <a:xfrm>
            <a:off x="7999412" y="0"/>
            <a:ext cx="1603387" cy="1141407"/>
          </a:xfrm>
          <a:prstGeom prst="rect">
            <a:avLst/>
          </a:prstGeom>
        </p:spPr>
      </p:pic>
      <p:pic>
        <p:nvPicPr>
          <p:cNvPr id="10" name="Picture 9"/>
          <p:cNvPicPr>
            <a:picLocks noChangeAspect="1"/>
          </p:cNvPicPr>
          <p:nvPr/>
        </p:nvPicPr>
        <p:blipFill rotWithShape="1">
          <a:blip r:embed="rId22">
            <a:extLst>
              <a:ext uri="{28A0092B-C50C-407E-A947-70E740481C1C}">
                <a14:useLocalDpi xmlns:a14="http://schemas.microsoft.com/office/drawing/2010/main" val="0"/>
              </a:ext>
            </a:extLst>
          </a:blip>
          <a:srcRect b="23320"/>
          <a:stretch/>
        </p:blipFill>
        <p:spPr>
          <a:xfrm>
            <a:off x="8609012" y="6096000"/>
            <a:ext cx="993734" cy="762000"/>
          </a:xfrm>
          <a:prstGeom prst="rect">
            <a:avLst/>
          </a:prstGeom>
        </p:spPr>
      </p:pic>
      <p:sp>
        <p:nvSpPr>
          <p:cNvPr id="14" name="Rectangle 13"/>
          <p:cNvSpPr/>
          <p:nvPr/>
        </p:nvSpPr>
        <p:spPr>
          <a:xfrm>
            <a:off x="10437812" y="0"/>
            <a:ext cx="685800" cy="1143000"/>
          </a:xfrm>
          <a:prstGeom prst="rect">
            <a:avLst/>
          </a:prstGeom>
          <a:solidFill>
            <a:schemeClr val="accent1"/>
          </a:solidFill>
          <a:ln>
            <a:noFill/>
          </a:ln>
        </p:spPr>
        <p:style>
          <a:lnRef idx="1">
            <a:schemeClr val="accent1"/>
          </a:lnRef>
          <a:fillRef idx="3">
            <a:schemeClr val="accent1"/>
          </a:fillRef>
          <a:effectRef idx="2">
            <a:schemeClr val="accent1"/>
          </a:effectRef>
          <a:fontRef idx="minor">
            <a:schemeClr val="lt1"/>
          </a:fontRef>
        </p:style>
      </p:sp>
      <p:sp>
        <p:nvSpPr>
          <p:cNvPr id="2" name="Title Placeholder 1"/>
          <p:cNvSpPr>
            <a:spLocks noGrp="1"/>
          </p:cNvSpPr>
          <p:nvPr>
            <p:ph type="title"/>
          </p:nvPr>
        </p:nvSpPr>
        <p:spPr>
          <a:xfrm>
            <a:off x="646111" y="452718"/>
            <a:ext cx="9404723" cy="1400530"/>
          </a:xfrm>
          <a:prstGeom prst="rect">
            <a:avLst/>
          </a:prstGeom>
        </p:spPr>
        <p:txBody>
          <a:bodyPr vert="horz" lIns="91440" tIns="45720" rIns="91440" bIns="45720" rtlCol="0" anchor="t">
            <a:noAutofit/>
          </a:bodyPr>
          <a:lstStyle/>
          <a:p>
            <a:r>
              <a:rPr lang="en-US" smtClean="0"/>
              <a:t>Click to edit Master title style</a:t>
            </a:r>
            <a:endParaRPr lang="en-US" dirty="0"/>
          </a:p>
        </p:txBody>
      </p:sp>
      <p:sp>
        <p:nvSpPr>
          <p:cNvPr id="3" name="Text Placeholder 2"/>
          <p:cNvSpPr>
            <a:spLocks noGrp="1"/>
          </p:cNvSpPr>
          <p:nvPr>
            <p:ph type="body" idx="1"/>
          </p:nvPr>
        </p:nvSpPr>
        <p:spPr>
          <a:xfrm>
            <a:off x="1103312" y="2052918"/>
            <a:ext cx="8946541" cy="4195481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en-US" smtClean="0"/>
              <a:t>Edit Master text styles</a:t>
            </a:r>
          </a:p>
          <a:p>
            <a:pPr lvl="1"/>
            <a:r>
              <a:rPr lang="en-US" smtClean="0"/>
              <a:t>Second level</a:t>
            </a:r>
          </a:p>
          <a:p>
            <a:pPr lvl="2"/>
            <a:r>
              <a:rPr lang="en-US" smtClean="0"/>
              <a:t>Third level</a:t>
            </a:r>
          </a:p>
          <a:p>
            <a:pPr lvl="3"/>
            <a:r>
              <a:rPr lang="en-US" smtClean="0"/>
              <a:t>Fourth level</a:t>
            </a:r>
          </a:p>
          <a:p>
            <a:pPr lvl="4"/>
            <a:r>
              <a:rPr lang="en-US" smtClean="0"/>
              <a:t>Fifth level</a:t>
            </a:r>
            <a:endParaRPr lang="en-US" dirty="0"/>
          </a:p>
        </p:txBody>
      </p:sp>
      <p:sp>
        <p:nvSpPr>
          <p:cNvPr id="4" name="Date Placeholder 3"/>
          <p:cNvSpPr>
            <a:spLocks noGrp="1"/>
          </p:cNvSpPr>
          <p:nvPr>
            <p:ph type="dt" sz="half" idx="2"/>
          </p:nvPr>
        </p:nvSpPr>
        <p:spPr>
          <a:xfrm rot="5400000">
            <a:off x="10155639" y="1790701"/>
            <a:ext cx="990599" cy="304799"/>
          </a:xfrm>
          <a:prstGeom prst="rect">
            <a:avLst/>
          </a:prstGeom>
        </p:spPr>
        <p:txBody>
          <a:bodyPr vert="horz" lIns="91440" tIns="45720" rIns="91440" bIns="45720" rtlCol="0" anchor="t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fld id="{4509A250-FF31-4206-8172-F9D3106AACB1}" type="datetimeFigureOut">
              <a:rPr lang="en-US" dirty="0"/>
              <a:t>10/15/2018</a:t>
            </a:fld>
            <a:endParaRPr lang="en-US" dirty="0"/>
          </a:p>
        </p:txBody>
      </p:sp>
      <p:sp>
        <p:nvSpPr>
          <p:cNvPr id="5" name="Footer Placeholder 4"/>
          <p:cNvSpPr>
            <a:spLocks noGrp="1"/>
          </p:cNvSpPr>
          <p:nvPr>
            <p:ph type="ftr" sz="quarter" idx="3"/>
          </p:nvPr>
        </p:nvSpPr>
        <p:spPr>
          <a:xfrm rot="5400000">
            <a:off x="8951573" y="3225297"/>
            <a:ext cx="3859795" cy="304801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l">
              <a:defRPr sz="1100" b="0" i="0">
                <a:solidFill>
                  <a:schemeClr val="tx1">
                    <a:tint val="75000"/>
                    <a:alpha val="60000"/>
                  </a:schemeClr>
                </a:solidFill>
              </a:defRPr>
            </a:lvl1pPr>
          </a:lstStyle>
          <a:p>
            <a:endParaRPr lang="en-US" dirty="0"/>
          </a:p>
        </p:txBody>
      </p:sp>
      <p:sp>
        <p:nvSpPr>
          <p:cNvPr id="6" name="Slide Number Placeholder 5"/>
          <p:cNvSpPr>
            <a:spLocks noGrp="1"/>
          </p:cNvSpPr>
          <p:nvPr>
            <p:ph type="sldNum" sz="quarter" idx="4"/>
          </p:nvPr>
        </p:nvSpPr>
        <p:spPr>
          <a:xfrm>
            <a:off x="10352540" y="295729"/>
            <a:ext cx="838199" cy="767687"/>
          </a:xfrm>
          <a:prstGeom prst="rect">
            <a:avLst/>
          </a:prstGeom>
        </p:spPr>
        <p:txBody>
          <a:bodyPr vert="horz" lIns="91440" tIns="45720" rIns="91440" bIns="45720" rtlCol="0" anchor="b"/>
          <a:lstStyle>
            <a:lvl1pPr algn="ctr">
              <a:defRPr sz="2800" b="0" i="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D57F1E4F-1CFF-5643-939E-02111984F565}" type="slidenum">
              <a:rPr lang="en-US" dirty="0"/>
              <a:t>‹#›</a:t>
            </a:fld>
            <a:endParaRPr lang="en-US" dirty="0"/>
          </a:p>
        </p:txBody>
      </p:sp>
    </p:spTree>
  </p:cSld>
  <p:clrMap bg1="dk1" tx1="lt1" bg2="dk2" tx2="lt2" accent1="accent1" accent2="accent2" accent3="accent3" accent4="accent4" accent5="accent5" accent6="accent6" hlink="hlink" folHlink="folHlink"/>
  <p:sldLayoutIdLst>
    <p:sldLayoutId id="2147483649" r:id="rId1"/>
    <p:sldLayoutId id="2147483650" r:id="rId2"/>
    <p:sldLayoutId id="2147483651" r:id="rId3"/>
    <p:sldLayoutId id="2147483652" r:id="rId4"/>
    <p:sldLayoutId id="2147483653" r:id="rId5"/>
    <p:sldLayoutId id="2147483654" r:id="rId6"/>
    <p:sldLayoutId id="2147483655" r:id="rId7"/>
    <p:sldLayoutId id="2147483656" r:id="rId8"/>
    <p:sldLayoutId id="2147483668" r:id="rId9"/>
    <p:sldLayoutId id="2147483667" r:id="rId10"/>
    <p:sldLayoutId id="2147483661" r:id="rId11"/>
    <p:sldLayoutId id="2147483664" r:id="rId12"/>
    <p:sldLayoutId id="2147483662" r:id="rId13"/>
    <p:sldLayoutId id="2147483669" r:id="rId14"/>
    <p:sldLayoutId id="2147483670" r:id="rId15"/>
    <p:sldLayoutId id="2147483658" r:id="rId16"/>
    <p:sldLayoutId id="2147483659" r:id="rId17"/>
  </p:sldLayoutIdLst>
  <p:hf sldNum="0" hdr="0" ftr="0" dt="0"/>
  <p:txStyles>
    <p:titleStyle>
      <a:lvl1pPr algn="l" defTabSz="457200" rtl="0" eaLnBrk="1" latinLnBrk="0" hangingPunct="1">
        <a:spcBef>
          <a:spcPct val="0"/>
        </a:spcBef>
        <a:buNone/>
        <a:defRPr sz="4200" b="0" i="0" kern="1200">
          <a:solidFill>
            <a:schemeClr val="tx2"/>
          </a:solidFill>
          <a:latin typeface="+mj-lt"/>
          <a:ea typeface="+mj-ea"/>
          <a:cs typeface="+mj-cs"/>
        </a:defRPr>
      </a:lvl1pPr>
      <a:lvl2pPr eaLnBrk="1" hangingPunct="1">
        <a:defRPr>
          <a:solidFill>
            <a:schemeClr val="tx2"/>
          </a:solidFill>
        </a:defRPr>
      </a:lvl2pPr>
      <a:lvl3pPr eaLnBrk="1" hangingPunct="1">
        <a:defRPr>
          <a:solidFill>
            <a:schemeClr val="tx2"/>
          </a:solidFill>
        </a:defRPr>
      </a:lvl3pPr>
      <a:lvl4pPr eaLnBrk="1" hangingPunct="1">
        <a:defRPr>
          <a:solidFill>
            <a:schemeClr val="tx2"/>
          </a:solidFill>
        </a:defRPr>
      </a:lvl4pPr>
      <a:lvl5pPr eaLnBrk="1" hangingPunct="1">
        <a:defRPr>
          <a:solidFill>
            <a:schemeClr val="tx2"/>
          </a:solidFill>
        </a:defRPr>
      </a:lvl5pPr>
      <a:lvl6pPr eaLnBrk="1" hangingPunct="1">
        <a:defRPr>
          <a:solidFill>
            <a:schemeClr val="tx2"/>
          </a:solidFill>
        </a:defRPr>
      </a:lvl6pPr>
      <a:lvl7pPr eaLnBrk="1" hangingPunct="1">
        <a:defRPr>
          <a:solidFill>
            <a:schemeClr val="tx2"/>
          </a:solidFill>
        </a:defRPr>
      </a:lvl7pPr>
      <a:lvl8pPr eaLnBrk="1" hangingPunct="1">
        <a:defRPr>
          <a:solidFill>
            <a:schemeClr val="tx2"/>
          </a:solidFill>
        </a:defRPr>
      </a:lvl8pPr>
      <a:lvl9pPr eaLnBrk="1" hangingPunct="1">
        <a:defRPr>
          <a:solidFill>
            <a:schemeClr val="tx2"/>
          </a:solidFill>
        </a:defRPr>
      </a:lvl9pPr>
    </p:titleStyle>
    <p:bodyStyle>
      <a:lvl1pPr marL="342900" indent="-3429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2000" b="0" i="0" kern="1200">
          <a:solidFill>
            <a:schemeClr val="tx1"/>
          </a:solidFill>
          <a:latin typeface="+mj-lt"/>
          <a:ea typeface="+mj-ea"/>
          <a:cs typeface="+mj-cs"/>
        </a:defRPr>
      </a:lvl1pPr>
      <a:lvl2pPr marL="742950" indent="-28575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800" b="0" i="0" kern="1200">
          <a:solidFill>
            <a:schemeClr val="tx1"/>
          </a:solidFill>
          <a:latin typeface="+mj-lt"/>
          <a:ea typeface="+mj-ea"/>
          <a:cs typeface="+mj-cs"/>
        </a:defRPr>
      </a:lvl2pPr>
      <a:lvl3pPr marL="1143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600" b="0" i="0" kern="1200">
          <a:solidFill>
            <a:schemeClr val="tx1"/>
          </a:solidFill>
          <a:latin typeface="+mj-lt"/>
          <a:ea typeface="+mj-ea"/>
          <a:cs typeface="+mj-cs"/>
        </a:defRPr>
      </a:lvl3pPr>
      <a:lvl4pPr marL="1600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4pPr>
      <a:lvl5pPr marL="20574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5pPr>
      <a:lvl6pPr marL="25146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6pPr>
      <a:lvl7pPr marL="29718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7pPr>
      <a:lvl8pPr marL="34290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8pPr>
      <a:lvl9pPr marL="3886200" indent="-228600" algn="l" defTabSz="457200" rtl="0" eaLnBrk="1" latinLnBrk="0" hangingPunct="1">
        <a:spcBef>
          <a:spcPts val="1000"/>
        </a:spcBef>
        <a:spcAft>
          <a:spcPts val="0"/>
        </a:spcAft>
        <a:buClr>
          <a:schemeClr val="accent1"/>
        </a:buClr>
        <a:buSzPct val="80000"/>
        <a:buFont typeface="Wingdings 3" charset="2"/>
        <a:buChar char=""/>
        <a:defRPr sz="1400" b="0" i="0" kern="1200">
          <a:solidFill>
            <a:schemeClr val="tx1"/>
          </a:solidFill>
          <a:latin typeface="+mj-lt"/>
          <a:ea typeface="+mj-ea"/>
          <a:cs typeface="+mj-cs"/>
        </a:defRPr>
      </a:lvl9pPr>
    </p:bodyStyle>
    <p:otherStyle>
      <a:defPPr>
        <a:defRPr lang="en-US"/>
      </a:defPPr>
      <a:lvl1pPr marL="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4572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1.xml"/></Relationships>
</file>

<file path=ppt/slides/_rels/slide2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3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4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5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6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7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8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_rels/slide9.xml.rels><?xml version="1.0" encoding="UTF-8" standalone="yes"?>
<Relationships xmlns="http://schemas.openxmlformats.org/package/2006/relationships"><Relationship Id="rId1" Type="http://schemas.openxmlformats.org/officeDocument/2006/relationships/slideLayout" Target="../slideLayouts/slideLayout2.xml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ctrTitle"/>
          </p:nvPr>
        </p:nvSpPr>
        <p:spPr/>
        <p:txBody>
          <a:bodyPr/>
          <a:lstStyle/>
          <a:p>
            <a:r>
              <a:rPr lang="en-US" dirty="0" smtClean="0"/>
              <a:t>Chants Review</a:t>
            </a:r>
            <a:endParaRPr lang="en-US" dirty="0"/>
          </a:p>
        </p:txBody>
      </p:sp>
      <p:sp>
        <p:nvSpPr>
          <p:cNvPr id="3" name="Subtitle 2"/>
          <p:cNvSpPr>
            <a:spLocks noGrp="1"/>
          </p:cNvSpPr>
          <p:nvPr>
            <p:ph type="subTitle" idx="1"/>
          </p:nvPr>
        </p:nvSpPr>
        <p:spPr/>
        <p:txBody>
          <a:bodyPr/>
          <a:lstStyle/>
          <a:p>
            <a:endParaRPr lang="en-US"/>
          </a:p>
        </p:txBody>
      </p:sp>
    </p:spTree>
    <p:extLst>
      <p:ext uri="{BB962C8B-B14F-4D97-AF65-F5344CB8AC3E}">
        <p14:creationId xmlns:p14="http://schemas.microsoft.com/office/powerpoint/2010/main" val="572208472"/>
      </p:ext>
    </p:extLst>
  </p:cSld>
  <p:clrMapOvr>
    <a:masterClrMapping/>
  </p:clrMapOvr>
</p:sld>
</file>

<file path=ppt/slides/slide2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Alphabet Song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71501" y="2052918"/>
            <a:ext cx="11113476" cy="4195481"/>
          </a:xfrm>
        </p:spPr>
        <p:txBody>
          <a:bodyPr/>
          <a:lstStyle/>
          <a:p>
            <a:pPr marL="0" indent="0">
              <a:buNone/>
            </a:pPr>
            <a:r>
              <a:rPr lang="he-IL" sz="8000" dirty="0"/>
              <a:t>א  ב  ג  ד  ה  ו  ז  ח  ט  י  כ  ל  מ  נ  ס  ע  פ  </a:t>
            </a:r>
            <a:r>
              <a:rPr lang="he-IL" sz="8000" dirty="0" smtClean="0"/>
              <a:t>צ  </a:t>
            </a:r>
            <a:r>
              <a:rPr lang="he-IL" sz="8000" dirty="0"/>
              <a:t>ק  ר  שׂ  שׁ  ת</a:t>
            </a:r>
            <a:endParaRPr lang="en-US" sz="8000" dirty="0"/>
          </a:p>
          <a:p>
            <a:pPr marL="0" indent="0">
              <a:buNone/>
            </a:pPr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87063225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3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Vanquishing the Vowel </a:t>
            </a:r>
            <a:endParaRPr lang="en-US" dirty="0"/>
          </a:p>
        </p:txBody>
      </p:sp>
      <p:graphicFrame>
        <p:nvGraphicFramePr>
          <p:cNvPr id="4" name="Content Placeholder 3"/>
          <p:cNvGraphicFramePr>
            <a:graphicFrameLocks noGrp="1"/>
          </p:cNvGraphicFramePr>
          <p:nvPr>
            <p:ph idx="1"/>
            <p:extLst/>
          </p:nvPr>
        </p:nvGraphicFramePr>
        <p:xfrm>
          <a:off x="822961" y="1853248"/>
          <a:ext cx="10025148" cy="4789338"/>
        </p:xfrm>
        <a:graphic>
          <a:graphicData uri="http://schemas.openxmlformats.org/drawingml/2006/table">
            <a:tbl>
              <a:tblPr firstRow="1" firstCol="1" bandRow="1">
                <a:tableStyleId>{1E171933-4619-4E11-9A3F-F7608DF75F80}</a:tableStyleId>
              </a:tblPr>
              <a:tblGrid>
                <a:gridCol w="2505751">
                  <a:extLst>
                    <a:ext uri="{9D8B030D-6E8A-4147-A177-3AD203B41FA5}">
                      <a16:colId xmlns:a16="http://schemas.microsoft.com/office/drawing/2014/main" val="629360631"/>
                    </a:ext>
                  </a:extLst>
                </a:gridCol>
                <a:gridCol w="2505751">
                  <a:extLst>
                    <a:ext uri="{9D8B030D-6E8A-4147-A177-3AD203B41FA5}">
                      <a16:colId xmlns:a16="http://schemas.microsoft.com/office/drawing/2014/main" val="206688610"/>
                    </a:ext>
                  </a:extLst>
                </a:gridCol>
                <a:gridCol w="2506823">
                  <a:extLst>
                    <a:ext uri="{9D8B030D-6E8A-4147-A177-3AD203B41FA5}">
                      <a16:colId xmlns:a16="http://schemas.microsoft.com/office/drawing/2014/main" val="3953036747"/>
                    </a:ext>
                  </a:extLst>
                </a:gridCol>
                <a:gridCol w="2506823">
                  <a:extLst>
                    <a:ext uri="{9D8B030D-6E8A-4147-A177-3AD203B41FA5}">
                      <a16:colId xmlns:a16="http://schemas.microsoft.com/office/drawing/2014/main" val="2042296291"/>
                    </a:ext>
                  </a:extLst>
                </a:gridCol>
              </a:tblGrid>
              <a:tr h="360881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 dirty="0">
                          <a:effectLst/>
                        </a:rPr>
                        <a:t>Long 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Short</a:t>
                      </a:r>
                      <a:endParaRPr lang="en-US" sz="9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Half</a:t>
                      </a:r>
                      <a:endParaRPr lang="en-US" sz="9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600">
                          <a:effectLst/>
                        </a:rPr>
                        <a:t>Vowel Type</a:t>
                      </a:r>
                      <a:endParaRPr lang="en-US" sz="9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308397626"/>
                  </a:ext>
                </a:extLst>
              </a:tr>
              <a:tr h="7324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j-cs"/>
                        </a:rPr>
                        <a:t>בָּ(ה)</a:t>
                      </a:r>
                      <a:endParaRPr lang="en-US" sz="2900" b="0" kern="1200" dirty="0" smtClean="0">
                        <a:solidFill>
                          <a:schemeClr val="dk1"/>
                        </a:solidFill>
                        <a:effectLst/>
                        <a:latin typeface="+mn-lt"/>
                        <a:ea typeface="+mn-ea"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BAh</a:t>
                      </a:r>
                      <a:r>
                        <a:rPr lang="en-US" sz="9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 -- Q</a:t>
                      </a:r>
                      <a:r>
                        <a:rPr lang="el-GR" sz="900" b="0" kern="1200" dirty="0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ā</a:t>
                      </a:r>
                      <a:r>
                        <a:rPr lang="en-US" sz="900" b="0" kern="1200" dirty="0" err="1" smtClean="0">
                          <a:solidFill>
                            <a:schemeClr val="dk1"/>
                          </a:solidFill>
                          <a:effectLst/>
                          <a:latin typeface="+mn-lt"/>
                          <a:ea typeface="+mn-ea"/>
                          <a:cs typeface="+mn-cs"/>
                        </a:rPr>
                        <a:t>meṣ</a:t>
                      </a:r>
                      <a:endParaRPr lang="en-US" sz="800" b="0" kern="1200" dirty="0" smtClean="0">
                        <a:solidFill>
                          <a:schemeClr val="dk1"/>
                        </a:solidFill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n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dirty="0" smtClean="0">
                          <a:effectLst/>
                          <a:cs typeface="+mj-cs"/>
                        </a:rPr>
                        <a:t>בַּ</a:t>
                      </a: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900" b="0" dirty="0" err="1" smtClean="0">
                          <a:effectLst/>
                          <a:cs typeface="+mj-cs"/>
                        </a:rPr>
                        <a:t>bAh</a:t>
                      </a:r>
                      <a:r>
                        <a:rPr lang="en-US" sz="900" b="0" dirty="0" smtClean="0">
                          <a:effectLst/>
                          <a:cs typeface="+mj-cs"/>
                        </a:rPr>
                        <a:t> -- </a:t>
                      </a:r>
                      <a:r>
                        <a:rPr lang="en-US" sz="900" b="0" dirty="0" err="1" smtClean="0">
                          <a:effectLst/>
                          <a:cs typeface="+mj-cs"/>
                        </a:rPr>
                        <a:t>Pataḥ</a:t>
                      </a:r>
                      <a:endParaRPr lang="en-US" sz="800" b="0" dirty="0" smtClean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dirty="0">
                          <a:effectLst/>
                          <a:cs typeface="+mj-cs"/>
                        </a:rPr>
                        <a:t>בֲּ</a:t>
                      </a:r>
                      <a:endParaRPr lang="en-US" sz="900" b="0" dirty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cs typeface="+mj-cs"/>
                        </a:rPr>
                        <a:t>Bah -- 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Ḥatēf-pa</a:t>
                      </a:r>
                      <a:r>
                        <a:rPr lang="en-US" sz="1100" b="0" u="sng" dirty="0" err="1">
                          <a:effectLst/>
                          <a:cs typeface="+mj-cs"/>
                        </a:rPr>
                        <a:t>t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aḥ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cs typeface="+mj-cs"/>
                        </a:rPr>
                        <a:t>A - type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1410231295"/>
                  </a:ext>
                </a:extLst>
              </a:tr>
              <a:tr h="7324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dirty="0">
                          <a:effectLst/>
                          <a:cs typeface="+mj-cs"/>
                        </a:rPr>
                        <a:t>בֵּ(י)</a:t>
                      </a:r>
                      <a:endParaRPr lang="en-US" sz="900" b="0" dirty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cs typeface="+mj-cs"/>
                        </a:rPr>
                        <a:t>Bay –  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Ṣerê</a:t>
                      </a:r>
                      <a:r>
                        <a:rPr lang="en-US" sz="1100" b="0" dirty="0">
                          <a:effectLst/>
                          <a:cs typeface="+mj-cs"/>
                        </a:rPr>
                        <a:t> (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Yôd</a:t>
                      </a:r>
                      <a:r>
                        <a:rPr lang="en-US" sz="1100" b="0" dirty="0">
                          <a:effectLst/>
                          <a:cs typeface="+mj-cs"/>
                        </a:rPr>
                        <a:t>)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dirty="0">
                          <a:effectLst/>
                          <a:cs typeface="+mj-cs"/>
                        </a:rPr>
                        <a:t>בֶּ(י)</a:t>
                      </a:r>
                      <a:endParaRPr lang="en-US" sz="900" b="0" dirty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err="1">
                          <a:effectLst/>
                          <a:cs typeface="+mj-cs"/>
                        </a:rPr>
                        <a:t>Beh</a:t>
                      </a:r>
                      <a:r>
                        <a:rPr lang="en-US" sz="1100" b="0" dirty="0">
                          <a:effectLst/>
                          <a:cs typeface="+mj-cs"/>
                        </a:rPr>
                        <a:t> – 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Seghôl</a:t>
                      </a:r>
                      <a:r>
                        <a:rPr lang="en-US" sz="1100" b="0" dirty="0">
                          <a:effectLst/>
                          <a:cs typeface="+mj-cs"/>
                        </a:rPr>
                        <a:t> (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Yôd</a:t>
                      </a:r>
                      <a:r>
                        <a:rPr lang="en-US" sz="1100" b="0" dirty="0">
                          <a:effectLst/>
                          <a:cs typeface="+mj-cs"/>
                        </a:rPr>
                        <a:t>)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>
                          <a:effectLst/>
                          <a:cs typeface="+mj-cs"/>
                        </a:rPr>
                        <a:t>בֱּ</a:t>
                      </a:r>
                      <a:endParaRPr lang="en-US" sz="900" b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effectLst/>
                          <a:cs typeface="+mj-cs"/>
                        </a:rPr>
                        <a:t>Beh – Ḥatēf-Seghôl</a:t>
                      </a:r>
                      <a:endParaRPr lang="en-US" sz="9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effectLst/>
                          <a:cs typeface="+mj-cs"/>
                        </a:rPr>
                        <a:t>E - type</a:t>
                      </a:r>
                      <a:endParaRPr lang="en-US" sz="9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250136209"/>
                  </a:ext>
                </a:extLst>
              </a:tr>
              <a:tr h="7324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>
                          <a:effectLst/>
                          <a:cs typeface="+mj-cs"/>
                        </a:rPr>
                        <a:t>בִּי</a:t>
                      </a:r>
                      <a:endParaRPr lang="en-US" sz="900" b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effectLst/>
                          <a:cs typeface="+mj-cs"/>
                        </a:rPr>
                        <a:t>Bee -- Ḥîreq Yôd</a:t>
                      </a:r>
                      <a:endParaRPr lang="en-US" sz="9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dirty="0">
                          <a:effectLst/>
                          <a:cs typeface="+mj-cs"/>
                        </a:rPr>
                        <a:t>בִּ</a:t>
                      </a:r>
                      <a:endParaRPr lang="en-US" sz="900" b="0" dirty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cs typeface="+mj-cs"/>
                        </a:rPr>
                        <a:t>Bi(t)-- 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Ḥîreq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effectLst/>
                          <a:cs typeface="+mj-cs"/>
                        </a:rPr>
                        <a:t> </a:t>
                      </a:r>
                      <a:endParaRPr lang="en-US" sz="9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effectLst/>
                          <a:cs typeface="+mj-cs"/>
                        </a:rPr>
                        <a:t>I - Type</a:t>
                      </a:r>
                      <a:endParaRPr lang="en-US" sz="9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414800734"/>
                  </a:ext>
                </a:extLst>
              </a:tr>
              <a:tr h="7324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>
                          <a:effectLst/>
                          <a:cs typeface="+mj-cs"/>
                        </a:rPr>
                        <a:t>בֹּ(וֹ)</a:t>
                      </a:r>
                      <a:endParaRPr lang="en-US" sz="900" b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effectLst/>
                          <a:cs typeface="+mj-cs"/>
                        </a:rPr>
                        <a:t>Bow– Ḥôlem (Vāv)</a:t>
                      </a:r>
                      <a:endParaRPr lang="en-US" sz="9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dirty="0">
                          <a:effectLst/>
                          <a:cs typeface="+mj-cs"/>
                        </a:rPr>
                        <a:t>בָּ</a:t>
                      </a:r>
                      <a:endParaRPr lang="en-US" sz="900" b="0" dirty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cs typeface="+mj-cs"/>
                        </a:rPr>
                        <a:t>Bow-- 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Qāmeṣ</a:t>
                      </a:r>
                      <a:r>
                        <a:rPr lang="en-US" sz="1100" b="0" dirty="0">
                          <a:effectLst/>
                          <a:cs typeface="+mj-cs"/>
                        </a:rPr>
                        <a:t> 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Ḥatûf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dirty="0">
                          <a:effectLst/>
                          <a:cs typeface="+mj-cs"/>
                        </a:rPr>
                        <a:t>בֳּ</a:t>
                      </a:r>
                      <a:endParaRPr lang="en-US" sz="900" b="0" dirty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cs typeface="+mj-cs"/>
                        </a:rPr>
                        <a:t>Bow-- 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Ḥatēf</a:t>
                      </a:r>
                      <a:r>
                        <a:rPr lang="en-US" sz="1100" b="0" dirty="0">
                          <a:effectLst/>
                          <a:cs typeface="+mj-cs"/>
                        </a:rPr>
                        <a:t> 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Qāmeṣ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>
                          <a:effectLst/>
                          <a:cs typeface="+mj-cs"/>
                        </a:rPr>
                        <a:t>O - Type</a:t>
                      </a:r>
                      <a:endParaRPr lang="en-US" sz="9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501565614"/>
                  </a:ext>
                </a:extLst>
              </a:tr>
              <a:tr h="7324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dirty="0">
                          <a:effectLst/>
                          <a:cs typeface="+mj-cs"/>
                        </a:rPr>
                        <a:t>בּוּ</a:t>
                      </a:r>
                      <a:endParaRPr lang="en-US" sz="900" b="0" dirty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err="1" smtClean="0">
                          <a:effectLst/>
                          <a:cs typeface="+mj-cs"/>
                        </a:rPr>
                        <a:t>Booh</a:t>
                      </a:r>
                      <a:r>
                        <a:rPr lang="en-US" sz="1100" b="0" dirty="0" smtClean="0">
                          <a:effectLst/>
                          <a:cs typeface="+mj-cs"/>
                        </a:rPr>
                        <a:t>—</a:t>
                      </a:r>
                      <a:r>
                        <a:rPr lang="en-US" sz="1100" b="0" dirty="0" err="1" smtClean="0">
                          <a:effectLst/>
                          <a:cs typeface="+mj-cs"/>
                        </a:rPr>
                        <a:t>Šûreq</a:t>
                      </a:r>
                      <a:r>
                        <a:rPr lang="en-US" sz="1100" b="0" dirty="0" smtClean="0">
                          <a:effectLst/>
                          <a:cs typeface="+mj-cs"/>
                        </a:rPr>
                        <a:t> </a:t>
                      </a:r>
                      <a:r>
                        <a:rPr lang="en-US" sz="1100" b="0" dirty="0">
                          <a:effectLst/>
                          <a:cs typeface="+mj-cs"/>
                        </a:rPr>
                        <a:t>(rule)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dirty="0">
                          <a:effectLst/>
                          <a:cs typeface="+mj-cs"/>
                        </a:rPr>
                        <a:t>בֻּ</a:t>
                      </a:r>
                      <a:endParaRPr lang="en-US" sz="900" b="0" dirty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err="1" smtClean="0">
                          <a:effectLst/>
                          <a:cs typeface="+mj-cs"/>
                        </a:rPr>
                        <a:t>Booh</a:t>
                      </a:r>
                      <a:r>
                        <a:rPr lang="en-US" sz="1100" b="0" dirty="0" smtClean="0">
                          <a:effectLst/>
                          <a:cs typeface="+mj-cs"/>
                        </a:rPr>
                        <a:t>-</a:t>
                      </a:r>
                      <a:r>
                        <a:rPr lang="en-US" sz="1100" b="0" dirty="0">
                          <a:effectLst/>
                          <a:cs typeface="+mj-cs"/>
                        </a:rPr>
                        <a:t>- 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Qibbûṣ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cs typeface="+mj-cs"/>
                        </a:rPr>
                        <a:t> 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cs typeface="+mj-cs"/>
                        </a:rPr>
                        <a:t>U - Type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3136195814"/>
                  </a:ext>
                </a:extLst>
              </a:tr>
              <a:tr h="732415"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>
                          <a:effectLst/>
                          <a:cs typeface="+mj-cs"/>
                        </a:rPr>
                        <a:t> </a:t>
                      </a:r>
                      <a:endParaRPr lang="en-US" sz="900" b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dirty="0">
                          <a:effectLst/>
                          <a:cs typeface="+mj-cs"/>
                        </a:rPr>
                        <a:t>בְּ</a:t>
                      </a:r>
                      <a:endParaRPr lang="en-US" sz="900" b="0" dirty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 err="1">
                          <a:effectLst/>
                          <a:cs typeface="+mj-cs"/>
                        </a:rPr>
                        <a:t>Beh</a:t>
                      </a:r>
                      <a:r>
                        <a:rPr lang="en-US" sz="1100" b="0" dirty="0">
                          <a:effectLst/>
                          <a:cs typeface="+mj-cs"/>
                        </a:rPr>
                        <a:t>—vocal 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Š</a:t>
                      </a:r>
                      <a:r>
                        <a:rPr lang="en-US" sz="1100" b="0" baseline="30000" dirty="0" err="1">
                          <a:effectLst/>
                          <a:cs typeface="+mj-cs"/>
                        </a:rPr>
                        <a:t>e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vā</a:t>
                      </a:r>
                      <a:r>
                        <a:rPr lang="en-US" sz="1100" b="0" dirty="0">
                          <a:effectLst/>
                          <a:cs typeface="+mj-cs"/>
                        </a:rPr>
                        <a:t>’ 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he-IL" sz="2900" b="0" dirty="0">
                          <a:effectLst/>
                          <a:cs typeface="+mj-cs"/>
                        </a:rPr>
                        <a:t>בַּבְ</a:t>
                      </a:r>
                      <a:r>
                        <a:rPr lang="en-US" sz="2900" b="0" dirty="0">
                          <a:effectLst/>
                          <a:cs typeface="+mj-cs"/>
                        </a:rPr>
                        <a:t>-</a:t>
                      </a:r>
                      <a:r>
                        <a:rPr lang="he-IL" sz="2900" b="0" dirty="0">
                          <a:effectLst/>
                          <a:cs typeface="+mj-cs"/>
                        </a:rPr>
                        <a:t> (בְ)</a:t>
                      </a:r>
                      <a:endParaRPr lang="en-US" sz="900" b="0" dirty="0">
                        <a:effectLst/>
                        <a:cs typeface="+mj-cs"/>
                      </a:endParaRPr>
                    </a:p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cs typeface="+mj-cs"/>
                        </a:rPr>
                        <a:t>Bah-v—silent 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Š</a:t>
                      </a:r>
                      <a:r>
                        <a:rPr lang="en-US" sz="1100" b="0" baseline="30000" dirty="0" err="1">
                          <a:effectLst/>
                          <a:cs typeface="+mj-cs"/>
                        </a:rPr>
                        <a:t>e</a:t>
                      </a:r>
                      <a:r>
                        <a:rPr lang="en-US" sz="1100" b="0" dirty="0" err="1">
                          <a:effectLst/>
                          <a:cs typeface="+mj-cs"/>
                        </a:rPr>
                        <a:t>vā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tc>
                  <a:txBody>
                    <a:bodyPr/>
                    <a:lstStyle/>
                    <a:p>
                      <a:pPr marL="0" marR="0">
                        <a:lnSpc>
                          <a:spcPct val="107000"/>
                        </a:lnSpc>
                        <a:spcBef>
                          <a:spcPts val="0"/>
                        </a:spcBef>
                        <a:spcAft>
                          <a:spcPts val="0"/>
                        </a:spcAft>
                      </a:pPr>
                      <a:r>
                        <a:rPr lang="en-US" sz="1100" b="0" dirty="0">
                          <a:effectLst/>
                          <a:cs typeface="+mj-cs"/>
                        </a:rPr>
                        <a:t> </a:t>
                      </a:r>
                      <a:endParaRPr lang="en-US" sz="900" b="0" dirty="0">
                        <a:effectLst/>
                        <a:latin typeface="Calibri" panose="020F0502020204030204" pitchFamily="34" charset="0"/>
                        <a:ea typeface="Calibri" panose="020F0502020204030204" pitchFamily="34" charset="0"/>
                        <a:cs typeface="+mj-cs"/>
                      </a:endParaRPr>
                    </a:p>
                  </a:txBody>
                  <a:tcPr marL="55465" marR="55465" marT="0" marB="0">
                    <a:lnL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L>
                    <a:lnR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R>
                    <a:lnT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T>
                    <a:lnB w="28575" cap="flat" cmpd="sng" algn="ctr">
                      <a:solidFill>
                        <a:schemeClr val="tx1"/>
                      </a:solidFill>
                      <a:prstDash val="solid"/>
                      <a:round/>
                      <a:headEnd type="none" w="med" len="med"/>
                      <a:tailEnd type="none" w="med" len="med"/>
                    </a:lnB>
                  </a:tcPr>
                </a:tc>
                <a:extLst>
                  <a:ext uri="{0D108BD9-81ED-4DB2-BD59-A6C34878D82A}">
                    <a16:rowId xmlns:a16="http://schemas.microsoft.com/office/drawing/2014/main" val="2091089357"/>
                  </a:ext>
                </a:extLst>
              </a:tr>
            </a:tbl>
          </a:graphicData>
        </a:graphic>
      </p:graphicFrame>
    </p:spTree>
    <p:extLst>
      <p:ext uri="{BB962C8B-B14F-4D97-AF65-F5344CB8AC3E}">
        <p14:creationId xmlns:p14="http://schemas.microsoft.com/office/powerpoint/2010/main" val="12860241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4"/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4"/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</p:timing>
</p:sld>
</file>

<file path=ppt/slides/slide4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Qal</a:t>
            </a:r>
            <a:r>
              <a:rPr lang="en-US" dirty="0" smtClean="0"/>
              <a:t> Perfect Chant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469783" y="2052918"/>
            <a:ext cx="11417417" cy="4195481"/>
          </a:xfrm>
        </p:spPr>
        <p:txBody>
          <a:bodyPr/>
          <a:lstStyle/>
          <a:p>
            <a:r>
              <a:rPr lang="en-US" dirty="0"/>
              <a:t>1CS		</a:t>
            </a:r>
            <a:r>
              <a:rPr lang="he-IL" sz="4400" dirty="0"/>
              <a:t>שָׁמַרְתִּי</a:t>
            </a:r>
            <a:r>
              <a:rPr lang="en-US" dirty="0"/>
              <a:t>    I guarded		</a:t>
            </a:r>
            <a:r>
              <a:rPr lang="en-US" dirty="0" smtClean="0"/>
              <a:t> 		1 </a:t>
            </a:r>
            <a:r>
              <a:rPr lang="en-US" dirty="0"/>
              <a:t>CP     </a:t>
            </a:r>
            <a:r>
              <a:rPr lang="he-IL" sz="4400" dirty="0"/>
              <a:t>שָׁמַרְנוּ</a:t>
            </a:r>
            <a:r>
              <a:rPr lang="en-US" dirty="0"/>
              <a:t>   we guarded    </a:t>
            </a:r>
          </a:p>
          <a:p>
            <a:r>
              <a:rPr lang="en-US" dirty="0"/>
              <a:t>2 MS        </a:t>
            </a:r>
            <a:r>
              <a:rPr lang="he-IL" sz="4400" dirty="0"/>
              <a:t>שָׁמַרְתָּ</a:t>
            </a:r>
            <a:r>
              <a:rPr lang="he-IL" dirty="0"/>
              <a:t>  </a:t>
            </a:r>
            <a:r>
              <a:rPr lang="en-US" dirty="0"/>
              <a:t>     you (m.) guarded	</a:t>
            </a:r>
            <a:r>
              <a:rPr lang="en-US" dirty="0" smtClean="0"/>
              <a:t>	2 </a:t>
            </a:r>
            <a:r>
              <a:rPr lang="en-US" dirty="0"/>
              <a:t>MP   </a:t>
            </a:r>
            <a:r>
              <a:rPr lang="he-IL" sz="4800" dirty="0"/>
              <a:t>שְׁמַרְתֶּם</a:t>
            </a:r>
            <a:r>
              <a:rPr lang="en-US" dirty="0"/>
              <a:t>  you (m.) guarded  </a:t>
            </a:r>
          </a:p>
          <a:p>
            <a:r>
              <a:rPr lang="en-US" dirty="0"/>
              <a:t>2 FS              </a:t>
            </a:r>
            <a:r>
              <a:rPr lang="he-IL" sz="4400" dirty="0"/>
              <a:t>שָׁמַרְתְּ</a:t>
            </a:r>
            <a:r>
              <a:rPr lang="en-US" dirty="0"/>
              <a:t>     you (f.) guarded 	</a:t>
            </a:r>
            <a:r>
              <a:rPr lang="en-US" dirty="0" smtClean="0"/>
              <a:t>	2 </a:t>
            </a:r>
            <a:r>
              <a:rPr lang="en-US" dirty="0"/>
              <a:t>FP     </a:t>
            </a:r>
            <a:r>
              <a:rPr lang="he-IL" sz="4400" dirty="0"/>
              <a:t>שְׁמַרְתֶּן</a:t>
            </a:r>
            <a:r>
              <a:rPr lang="en-US" dirty="0"/>
              <a:t>   you (f.) guarded     </a:t>
            </a:r>
          </a:p>
          <a:p>
            <a:r>
              <a:rPr lang="en-US" dirty="0"/>
              <a:t>3 MS            </a:t>
            </a:r>
            <a:r>
              <a:rPr lang="he-IL" sz="4400" dirty="0"/>
              <a:t>שָׁמַר</a:t>
            </a:r>
            <a:r>
              <a:rPr lang="en-US" dirty="0"/>
              <a:t>      he guarded  		</a:t>
            </a:r>
            <a:r>
              <a:rPr lang="en-US" dirty="0" smtClean="0"/>
              <a:t>	3 </a:t>
            </a:r>
            <a:r>
              <a:rPr lang="en-US" dirty="0"/>
              <a:t>CP       </a:t>
            </a:r>
            <a:r>
              <a:rPr lang="he-IL" sz="4400" dirty="0"/>
              <a:t>שָֽׁמְרוּ</a:t>
            </a:r>
            <a:r>
              <a:rPr lang="en-US" dirty="0"/>
              <a:t>   they guarded   </a:t>
            </a:r>
          </a:p>
          <a:p>
            <a:r>
              <a:rPr lang="en-US" dirty="0"/>
              <a:t>3 FS            </a:t>
            </a:r>
            <a:r>
              <a:rPr lang="he-IL" sz="4400" dirty="0"/>
              <a:t>שָֽׁמְרָה</a:t>
            </a:r>
            <a:r>
              <a:rPr lang="en-US" dirty="0"/>
              <a:t>     she guarded      	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262774750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5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554671" y="219961"/>
            <a:ext cx="9404723" cy="777566"/>
          </a:xfrm>
        </p:spPr>
        <p:txBody>
          <a:bodyPr/>
          <a:lstStyle/>
          <a:p>
            <a:r>
              <a:rPr lang="en-US" dirty="0" smtClean="0"/>
              <a:t>Noun Chant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299258" y="1371599"/>
            <a:ext cx="11130742" cy="5112327"/>
          </a:xfrm>
        </p:spPr>
        <p:txBody>
          <a:bodyPr>
            <a:noAutofit/>
          </a:bodyPr>
          <a:lstStyle/>
          <a:p>
            <a:r>
              <a:rPr lang="en-US" sz="2800" b="1" dirty="0"/>
              <a:t>Masculine 					       </a:t>
            </a:r>
            <a:endParaRPr lang="en-US" sz="2800" dirty="0"/>
          </a:p>
          <a:p>
            <a:r>
              <a:rPr lang="he-IL" sz="4800" dirty="0" smtClean="0"/>
              <a:t>דָּבָר</a:t>
            </a:r>
            <a:r>
              <a:rPr lang="he-IL" sz="4400" dirty="0" smtClean="0"/>
              <a:t> </a:t>
            </a:r>
            <a:r>
              <a:rPr lang="en-US" sz="4400" dirty="0" smtClean="0"/>
              <a:t>     </a:t>
            </a:r>
            <a:r>
              <a:rPr lang="en-US" sz="4400" dirty="0">
                <a:sym typeface="Wingdings" panose="05000000000000000000" pitchFamily="2" charset="2"/>
              </a:rPr>
              <a:t></a:t>
            </a:r>
            <a:r>
              <a:rPr lang="en-US" sz="4400" dirty="0"/>
              <a:t>  </a:t>
            </a:r>
            <a:r>
              <a:rPr lang="he-IL" sz="4400" dirty="0"/>
              <a:t>  </a:t>
            </a:r>
            <a:r>
              <a:rPr lang="he-IL" sz="4800" dirty="0"/>
              <a:t>דְּבַר</a:t>
            </a:r>
            <a:r>
              <a:rPr lang="en-US" sz="4400" dirty="0"/>
              <a:t> 	     </a:t>
            </a:r>
            <a:r>
              <a:rPr lang="he-IL" sz="4400" dirty="0"/>
              <a:t>  </a:t>
            </a:r>
            <a:r>
              <a:rPr lang="he-IL" sz="4400" dirty="0" smtClean="0"/>
              <a:t>   </a:t>
            </a:r>
            <a:r>
              <a:rPr lang="en-US" sz="4400" dirty="0" smtClean="0"/>
              <a:t> </a:t>
            </a:r>
            <a:r>
              <a:rPr lang="he-IL" sz="4400" dirty="0" smtClean="0"/>
              <a:t> </a:t>
            </a:r>
            <a:r>
              <a:rPr lang="en-US" sz="4400" dirty="0" smtClean="0"/>
              <a:t> </a:t>
            </a:r>
            <a:r>
              <a:rPr lang="en-US" sz="4400" dirty="0"/>
              <a:t>	</a:t>
            </a:r>
            <a:r>
              <a:rPr lang="he-IL" sz="4800" dirty="0"/>
              <a:t>דְּבָרִים</a:t>
            </a:r>
            <a:r>
              <a:rPr lang="he-IL" sz="4400" dirty="0"/>
              <a:t> </a:t>
            </a:r>
            <a:r>
              <a:rPr lang="en-US" sz="4400" dirty="0" smtClean="0"/>
              <a:t> </a:t>
            </a:r>
            <a:r>
              <a:rPr lang="en-US" sz="4400" dirty="0" smtClean="0">
                <a:sym typeface="Wingdings" panose="05000000000000000000" pitchFamily="2" charset="2"/>
              </a:rPr>
              <a:t></a:t>
            </a:r>
            <a:r>
              <a:rPr lang="en-US" sz="4400" dirty="0" smtClean="0"/>
              <a:t> </a:t>
            </a:r>
            <a:r>
              <a:rPr lang="he-IL" sz="4800" dirty="0"/>
              <a:t>דִּבְרֵי</a:t>
            </a:r>
            <a:r>
              <a:rPr lang="he-IL" sz="4400" dirty="0"/>
              <a:t>	</a:t>
            </a:r>
            <a:r>
              <a:rPr lang="he-IL" sz="2800" dirty="0"/>
              <a:t> </a:t>
            </a:r>
            <a:endParaRPr lang="en-US" sz="2800" dirty="0"/>
          </a:p>
          <a:p>
            <a:r>
              <a:rPr lang="en-US" sz="2800" b="1" dirty="0" smtClean="0"/>
              <a:t>Feminine</a:t>
            </a:r>
            <a:endParaRPr lang="en-US" sz="2800" dirty="0"/>
          </a:p>
          <a:p>
            <a:r>
              <a:rPr lang="he-IL" sz="2800" dirty="0" smtClean="0"/>
              <a:t>  </a:t>
            </a:r>
            <a:r>
              <a:rPr lang="en-US" sz="2800" dirty="0"/>
              <a:t>	</a:t>
            </a:r>
            <a:r>
              <a:rPr lang="he-IL" sz="4800" dirty="0"/>
              <a:t>תּוֹרָה</a:t>
            </a:r>
            <a:r>
              <a:rPr lang="en-US" sz="2800" dirty="0"/>
              <a:t> 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r>
              <a:rPr lang="en-US" sz="2800" dirty="0"/>
              <a:t>  </a:t>
            </a:r>
            <a:r>
              <a:rPr lang="he-IL" sz="4800" dirty="0"/>
              <a:t>תּוֹרַת</a:t>
            </a:r>
            <a:r>
              <a:rPr lang="he-IL" sz="2800" dirty="0"/>
              <a:t> </a:t>
            </a:r>
            <a:r>
              <a:rPr lang="en-US" sz="2800" dirty="0"/>
              <a:t>		</a:t>
            </a:r>
            <a:r>
              <a:rPr lang="en-US" sz="2800" dirty="0" smtClean="0"/>
              <a:t>                       </a:t>
            </a:r>
            <a:r>
              <a:rPr lang="en-US" sz="2800" dirty="0"/>
              <a:t>	</a:t>
            </a:r>
            <a:r>
              <a:rPr lang="he-IL" sz="4800" dirty="0"/>
              <a:t>תּוֹרוֺת</a:t>
            </a:r>
            <a:r>
              <a:rPr lang="en-US" sz="2800" dirty="0"/>
              <a:t>  </a:t>
            </a:r>
            <a:r>
              <a:rPr lang="en-US" sz="2800" dirty="0">
                <a:sym typeface="Wingdings" panose="05000000000000000000" pitchFamily="2" charset="2"/>
              </a:rPr>
              <a:t></a:t>
            </a:r>
            <a:r>
              <a:rPr lang="en-US" sz="2800" dirty="0"/>
              <a:t> </a:t>
            </a:r>
            <a:r>
              <a:rPr lang="he-IL" sz="4800" dirty="0"/>
              <a:t>תּוֹרוֹת</a:t>
            </a:r>
            <a:r>
              <a:rPr lang="he-IL" sz="2800" dirty="0"/>
              <a:t> </a:t>
            </a:r>
            <a:endParaRPr lang="en-US" sz="2800" dirty="0"/>
          </a:p>
          <a:p>
            <a:r>
              <a:rPr lang="he-IL" sz="2800" dirty="0"/>
              <a:t> </a:t>
            </a:r>
            <a:r>
              <a:rPr lang="en-US" sz="2800" b="1" dirty="0" smtClean="0"/>
              <a:t>Dual</a:t>
            </a:r>
            <a:r>
              <a:rPr lang="en-US" sz="4400" b="1" dirty="0"/>
              <a:t>:   </a:t>
            </a:r>
            <a:r>
              <a:rPr lang="en-US" sz="4400" dirty="0"/>
              <a:t> </a:t>
            </a:r>
            <a:r>
              <a:rPr lang="he-IL" sz="4800" dirty="0"/>
              <a:t>יָד</a:t>
            </a:r>
            <a:r>
              <a:rPr lang="en-US" sz="4400" dirty="0"/>
              <a:t>   </a:t>
            </a:r>
            <a:r>
              <a:rPr lang="en-US" sz="4400" dirty="0">
                <a:sym typeface="Wingdings" panose="05000000000000000000" pitchFamily="2" charset="2"/>
              </a:rPr>
              <a:t></a:t>
            </a:r>
            <a:r>
              <a:rPr lang="he-IL" sz="4400" dirty="0"/>
              <a:t> </a:t>
            </a:r>
            <a:r>
              <a:rPr lang="he-IL" sz="4800" dirty="0" smtClean="0"/>
              <a:t>יָדַיִם</a:t>
            </a:r>
            <a:r>
              <a:rPr lang="he-IL" sz="4400" dirty="0" smtClean="0"/>
              <a:t>                    </a:t>
            </a:r>
            <a:r>
              <a:rPr lang="he-IL" sz="4800" dirty="0"/>
              <a:t>יַד</a:t>
            </a:r>
            <a:r>
              <a:rPr lang="he-IL" sz="4400" dirty="0" smtClean="0"/>
              <a:t>    </a:t>
            </a:r>
            <a:r>
              <a:rPr lang="en-US" sz="4400" dirty="0" smtClean="0">
                <a:sym typeface="Wingdings" panose="05000000000000000000" pitchFamily="2" charset="2"/>
              </a:rPr>
              <a:t></a:t>
            </a:r>
            <a:r>
              <a:rPr lang="he-IL" sz="4400" dirty="0" smtClean="0"/>
              <a:t> </a:t>
            </a:r>
            <a:r>
              <a:rPr lang="he-IL" sz="4800" dirty="0"/>
              <a:t>יְדֵי</a:t>
            </a:r>
            <a:r>
              <a:rPr lang="he-IL" sz="4400" dirty="0"/>
              <a:t>    </a:t>
            </a:r>
            <a:endParaRPr lang="en-US" sz="4400" dirty="0"/>
          </a:p>
        </p:txBody>
      </p:sp>
    </p:spTree>
    <p:extLst>
      <p:ext uri="{BB962C8B-B14F-4D97-AF65-F5344CB8AC3E}">
        <p14:creationId xmlns:p14="http://schemas.microsoft.com/office/powerpoint/2010/main" val="893790851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6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smtClean="0"/>
              <a:t>Chant Personal Pronouns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646111" y="2052918"/>
            <a:ext cx="10609321" cy="4195481"/>
          </a:xfrm>
        </p:spPr>
        <p:txBody>
          <a:bodyPr/>
          <a:lstStyle/>
          <a:p>
            <a:r>
              <a:rPr lang="en-US" dirty="0"/>
              <a:t>1</a:t>
            </a:r>
            <a:r>
              <a:rPr lang="en-US" baseline="30000" dirty="0"/>
              <a:t>st</a:t>
            </a:r>
            <a:r>
              <a:rPr lang="en-US" dirty="0"/>
              <a:t> common 	</a:t>
            </a:r>
            <a:r>
              <a:rPr lang="en-US" dirty="0" smtClean="0"/>
              <a:t> </a:t>
            </a:r>
            <a:r>
              <a:rPr lang="he-IL" sz="4400" dirty="0"/>
              <a:t>אֲנִי</a:t>
            </a:r>
            <a:r>
              <a:rPr lang="en-US" dirty="0"/>
              <a:t> 		 I 		</a:t>
            </a:r>
            <a:r>
              <a:rPr lang="en-US" dirty="0" smtClean="0"/>
              <a:t>		</a:t>
            </a:r>
            <a:r>
              <a:rPr lang="he-IL" sz="4400" dirty="0" smtClean="0"/>
              <a:t>אֲנַחְנוּ</a:t>
            </a:r>
            <a:r>
              <a:rPr lang="en-US" dirty="0" smtClean="0"/>
              <a:t>   </a:t>
            </a:r>
            <a:r>
              <a:rPr lang="en-US" dirty="0"/>
              <a:t>	we </a:t>
            </a:r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masc. 		</a:t>
            </a:r>
            <a:r>
              <a:rPr lang="he-IL" sz="4400" dirty="0"/>
              <a:t>אַתָּה</a:t>
            </a:r>
            <a:r>
              <a:rPr lang="he-IL" dirty="0"/>
              <a:t> </a:t>
            </a:r>
            <a:r>
              <a:rPr lang="en-US" dirty="0"/>
              <a:t>		you (m</a:t>
            </a:r>
            <a:r>
              <a:rPr lang="en-US" dirty="0" smtClean="0"/>
              <a:t>.)	</a:t>
            </a:r>
            <a:r>
              <a:rPr lang="en-US" dirty="0"/>
              <a:t>	</a:t>
            </a:r>
            <a:r>
              <a:rPr lang="he-IL" sz="4400" dirty="0"/>
              <a:t>אַתֶּם</a:t>
            </a:r>
            <a:r>
              <a:rPr lang="he-IL" dirty="0"/>
              <a:t> </a:t>
            </a:r>
            <a:r>
              <a:rPr lang="en-US" dirty="0"/>
              <a:t>		you /ye / you all (m.)</a:t>
            </a:r>
          </a:p>
          <a:p>
            <a:r>
              <a:rPr lang="en-US" dirty="0"/>
              <a:t>2</a:t>
            </a:r>
            <a:r>
              <a:rPr lang="en-US" baseline="30000" dirty="0"/>
              <a:t>nd</a:t>
            </a:r>
            <a:r>
              <a:rPr lang="en-US" dirty="0"/>
              <a:t> fem. 		</a:t>
            </a:r>
            <a:r>
              <a:rPr lang="he-IL" sz="4400" dirty="0"/>
              <a:t>אַתְּ</a:t>
            </a:r>
            <a:r>
              <a:rPr lang="en-US" dirty="0"/>
              <a:t>  		you (f</a:t>
            </a:r>
            <a:r>
              <a:rPr lang="en-US" dirty="0" smtClean="0"/>
              <a:t>.)		</a:t>
            </a:r>
            <a:r>
              <a:rPr lang="en-US" dirty="0"/>
              <a:t>	</a:t>
            </a:r>
            <a:r>
              <a:rPr lang="he-IL" sz="4400" dirty="0"/>
              <a:t>אַתֶּן</a:t>
            </a:r>
            <a:r>
              <a:rPr lang="he-IL" dirty="0"/>
              <a:t> </a:t>
            </a:r>
            <a:r>
              <a:rPr lang="en-US" dirty="0" smtClean="0"/>
              <a:t>	</a:t>
            </a:r>
            <a:r>
              <a:rPr lang="en-US" dirty="0"/>
              <a:t>	</a:t>
            </a:r>
            <a:r>
              <a:rPr lang="en-US" dirty="0" smtClean="0"/>
              <a:t>you </a:t>
            </a:r>
            <a:r>
              <a:rPr lang="en-US" dirty="0"/>
              <a:t>/ ye / you all (f.)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masc. 		</a:t>
            </a:r>
            <a:r>
              <a:rPr lang="he-IL" sz="4400" dirty="0"/>
              <a:t>הוּא</a:t>
            </a:r>
            <a:r>
              <a:rPr lang="he-IL" dirty="0"/>
              <a:t> </a:t>
            </a:r>
            <a:r>
              <a:rPr lang="en-US" dirty="0"/>
              <a:t>		he / </a:t>
            </a:r>
            <a:r>
              <a:rPr lang="en-US" dirty="0" smtClean="0"/>
              <a:t>it	</a:t>
            </a:r>
            <a:r>
              <a:rPr lang="en-US" dirty="0"/>
              <a:t>		</a:t>
            </a:r>
            <a:r>
              <a:rPr lang="he-IL" sz="4400" dirty="0"/>
              <a:t>הֵם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he-IL" dirty="0"/>
              <a:t>	</a:t>
            </a:r>
            <a:r>
              <a:rPr lang="en-US" dirty="0"/>
              <a:t>they (m.)</a:t>
            </a:r>
          </a:p>
          <a:p>
            <a:r>
              <a:rPr lang="en-US" dirty="0"/>
              <a:t>3</a:t>
            </a:r>
            <a:r>
              <a:rPr lang="en-US" baseline="30000" dirty="0"/>
              <a:t>rd</a:t>
            </a:r>
            <a:r>
              <a:rPr lang="en-US" dirty="0"/>
              <a:t> fem. 	</a:t>
            </a:r>
            <a:r>
              <a:rPr lang="en-US" dirty="0" smtClean="0"/>
              <a:t>        </a:t>
            </a:r>
            <a:r>
              <a:rPr lang="en-US" dirty="0"/>
              <a:t>	</a:t>
            </a:r>
            <a:r>
              <a:rPr lang="he-IL" sz="4400" dirty="0"/>
              <a:t>הִיא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en-US" dirty="0" smtClean="0"/>
              <a:t>	she </a:t>
            </a:r>
            <a:r>
              <a:rPr lang="en-US" dirty="0"/>
              <a:t>/ </a:t>
            </a:r>
            <a:r>
              <a:rPr lang="en-US" dirty="0" smtClean="0"/>
              <a:t>it		 </a:t>
            </a:r>
            <a:r>
              <a:rPr lang="en-US" dirty="0"/>
              <a:t>	</a:t>
            </a:r>
            <a:r>
              <a:rPr lang="he-IL" sz="4400" dirty="0"/>
              <a:t>הֵן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he-IL" dirty="0"/>
              <a:t>	</a:t>
            </a:r>
            <a:r>
              <a:rPr lang="en-US" dirty="0" smtClean="0"/>
              <a:t>	they </a:t>
            </a:r>
            <a:r>
              <a:rPr lang="en-US" dirty="0"/>
              <a:t>(f.)</a:t>
            </a:r>
          </a:p>
          <a:p>
            <a:endParaRPr lang="en-US" dirty="0"/>
          </a:p>
        </p:txBody>
      </p:sp>
    </p:spTree>
    <p:extLst>
      <p:ext uri="{BB962C8B-B14F-4D97-AF65-F5344CB8AC3E}">
        <p14:creationId xmlns:p14="http://schemas.microsoft.com/office/powerpoint/2010/main" val="3046945024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7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307571" y="452718"/>
            <a:ext cx="11629505" cy="1026947"/>
          </a:xfrm>
        </p:spPr>
        <p:txBody>
          <a:bodyPr/>
          <a:lstStyle/>
          <a:p>
            <a:r>
              <a:rPr lang="en-US" b="1" dirty="0"/>
              <a:t>Chant:  Preposition with Pronominal Suffixes</a:t>
            </a:r>
            <a:r>
              <a:rPr lang="en-US" dirty="0"/>
              <a:t/>
            </a:r>
            <a:br>
              <a:rPr lang="en-US" dirty="0"/>
            </a:b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1103312" y="1602298"/>
            <a:ext cx="10171492" cy="4646102"/>
          </a:xfrm>
        </p:spPr>
        <p:txBody>
          <a:bodyPr/>
          <a:lstStyle/>
          <a:p>
            <a:r>
              <a:rPr lang="en-US" dirty="0" smtClean="0"/>
              <a:t>1 </a:t>
            </a:r>
            <a:r>
              <a:rPr lang="en-US" dirty="0"/>
              <a:t>CS 		</a:t>
            </a:r>
            <a:r>
              <a:rPr lang="he-IL" sz="4400" dirty="0"/>
              <a:t>בִּי</a:t>
            </a:r>
            <a:r>
              <a:rPr lang="en-US" dirty="0"/>
              <a:t>	</a:t>
            </a:r>
            <a:r>
              <a:rPr lang="en-US" dirty="0" smtClean="0"/>
              <a:t>	in </a:t>
            </a:r>
            <a:r>
              <a:rPr lang="en-US" dirty="0"/>
              <a:t>me	</a:t>
            </a:r>
            <a:r>
              <a:rPr lang="en-US" dirty="0" smtClean="0"/>
              <a:t>		</a:t>
            </a:r>
            <a:r>
              <a:rPr lang="en-US" dirty="0"/>
              <a:t>	1 CP</a:t>
            </a:r>
            <a:r>
              <a:rPr lang="he-IL" dirty="0"/>
              <a:t> 		</a:t>
            </a:r>
            <a:r>
              <a:rPr lang="he-IL" sz="4400" dirty="0"/>
              <a:t>בָּנוּ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en-US" dirty="0" smtClean="0"/>
              <a:t>	in </a:t>
            </a:r>
            <a:r>
              <a:rPr lang="en-US" dirty="0"/>
              <a:t>us</a:t>
            </a:r>
            <a:r>
              <a:rPr lang="he-IL" dirty="0"/>
              <a:t> 		</a:t>
            </a:r>
            <a:r>
              <a:rPr lang="en-US" dirty="0"/>
              <a:t>   	</a:t>
            </a:r>
          </a:p>
          <a:p>
            <a:r>
              <a:rPr lang="en-US" dirty="0"/>
              <a:t>2 MS</a:t>
            </a:r>
            <a:r>
              <a:rPr lang="he-IL" dirty="0"/>
              <a:t> 		</a:t>
            </a:r>
            <a:r>
              <a:rPr lang="he-IL" sz="4400" dirty="0"/>
              <a:t>בְּךָ</a:t>
            </a:r>
            <a:r>
              <a:rPr lang="he-IL" dirty="0"/>
              <a:t> </a:t>
            </a:r>
            <a:r>
              <a:rPr lang="en-US" dirty="0"/>
              <a:t>	in you (m.)</a:t>
            </a:r>
            <a:r>
              <a:rPr lang="he-IL" dirty="0"/>
              <a:t> 	</a:t>
            </a:r>
            <a:r>
              <a:rPr lang="en-US" dirty="0"/>
              <a:t>  </a:t>
            </a:r>
            <a:r>
              <a:rPr lang="en-US" dirty="0" smtClean="0"/>
              <a:t>	 </a:t>
            </a:r>
            <a:r>
              <a:rPr lang="en-US" dirty="0"/>
              <a:t>	2 MP</a:t>
            </a:r>
            <a:r>
              <a:rPr lang="he-IL" dirty="0"/>
              <a:t> 		</a:t>
            </a:r>
            <a:r>
              <a:rPr lang="he-IL" sz="4400" dirty="0"/>
              <a:t>בָּכֶם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en-US" dirty="0" smtClean="0"/>
              <a:t>	in </a:t>
            </a:r>
            <a:r>
              <a:rPr lang="en-US" dirty="0"/>
              <a:t>you (m.)  </a:t>
            </a:r>
          </a:p>
          <a:p>
            <a:r>
              <a:rPr lang="en-US" dirty="0"/>
              <a:t>2 FS</a:t>
            </a:r>
            <a:r>
              <a:rPr lang="he-IL" dirty="0"/>
              <a:t> 	</a:t>
            </a:r>
            <a:r>
              <a:rPr lang="en-US" dirty="0" smtClean="0"/>
              <a:t>	</a:t>
            </a:r>
            <a:r>
              <a:rPr lang="he-IL" dirty="0"/>
              <a:t>	</a:t>
            </a:r>
            <a:r>
              <a:rPr lang="he-IL" sz="4400" dirty="0"/>
              <a:t>בְּךְ</a:t>
            </a:r>
            <a:r>
              <a:rPr lang="he-IL" dirty="0"/>
              <a:t> </a:t>
            </a:r>
            <a:r>
              <a:rPr lang="en-US" dirty="0"/>
              <a:t>	in you (f.)</a:t>
            </a:r>
            <a:r>
              <a:rPr lang="he-IL" dirty="0"/>
              <a:t> 	</a:t>
            </a:r>
            <a:r>
              <a:rPr lang="en-US" dirty="0"/>
              <a:t>   </a:t>
            </a:r>
            <a:r>
              <a:rPr lang="en-US" dirty="0" smtClean="0"/>
              <a:t>	</a:t>
            </a:r>
            <a:r>
              <a:rPr lang="en-US" dirty="0"/>
              <a:t>	2 FP</a:t>
            </a:r>
            <a:r>
              <a:rPr lang="he-IL" dirty="0"/>
              <a:t> 		</a:t>
            </a:r>
            <a:r>
              <a:rPr lang="he-IL" sz="4400" dirty="0"/>
              <a:t>בָּכֶן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en-US" dirty="0" smtClean="0"/>
              <a:t>	in </a:t>
            </a:r>
            <a:r>
              <a:rPr lang="en-US" dirty="0"/>
              <a:t>you (f.)</a:t>
            </a:r>
          </a:p>
          <a:p>
            <a:r>
              <a:rPr lang="en-US" dirty="0"/>
              <a:t>3 MS</a:t>
            </a:r>
            <a:r>
              <a:rPr lang="he-IL" dirty="0"/>
              <a:t> 		</a:t>
            </a:r>
            <a:r>
              <a:rPr lang="he-IL" sz="4400" dirty="0"/>
              <a:t>בּוֹ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en-US" dirty="0" smtClean="0"/>
              <a:t>in </a:t>
            </a:r>
            <a:r>
              <a:rPr lang="en-US" dirty="0"/>
              <a:t>him</a:t>
            </a:r>
            <a:r>
              <a:rPr lang="he-IL" dirty="0"/>
              <a:t> 	</a:t>
            </a:r>
            <a:r>
              <a:rPr lang="en-US" dirty="0"/>
              <a:t>   </a:t>
            </a:r>
            <a:r>
              <a:rPr lang="en-US" dirty="0" smtClean="0"/>
              <a:t>		</a:t>
            </a:r>
            <a:r>
              <a:rPr lang="en-US" dirty="0"/>
              <a:t>	3 MP</a:t>
            </a:r>
            <a:r>
              <a:rPr lang="he-IL" dirty="0"/>
              <a:t> 		</a:t>
            </a:r>
            <a:r>
              <a:rPr lang="he-IL" sz="4400" dirty="0"/>
              <a:t>בָּהֶם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en-US" dirty="0" smtClean="0"/>
              <a:t>	in </a:t>
            </a:r>
            <a:r>
              <a:rPr lang="en-US" dirty="0"/>
              <a:t>them (m.)</a:t>
            </a:r>
          </a:p>
          <a:p>
            <a:r>
              <a:rPr lang="en-US" dirty="0"/>
              <a:t>3 FS</a:t>
            </a:r>
            <a:r>
              <a:rPr lang="he-IL" dirty="0"/>
              <a:t> 	</a:t>
            </a:r>
            <a:r>
              <a:rPr lang="en-US" dirty="0" smtClean="0"/>
              <a:t>	</a:t>
            </a:r>
            <a:r>
              <a:rPr lang="he-IL" dirty="0"/>
              <a:t>	</a:t>
            </a:r>
            <a:r>
              <a:rPr lang="he-IL" sz="4400" dirty="0"/>
              <a:t>בָּהּ</a:t>
            </a:r>
            <a:r>
              <a:rPr lang="he-IL" dirty="0"/>
              <a:t>	</a:t>
            </a:r>
            <a:r>
              <a:rPr lang="en-US" dirty="0" smtClean="0"/>
              <a:t>in </a:t>
            </a:r>
            <a:r>
              <a:rPr lang="en-US" dirty="0"/>
              <a:t>her </a:t>
            </a:r>
            <a:r>
              <a:rPr lang="he-IL" dirty="0"/>
              <a:t>	 	</a:t>
            </a:r>
            <a:r>
              <a:rPr lang="en-US" dirty="0" smtClean="0"/>
              <a:t>	</a:t>
            </a:r>
            <a:r>
              <a:rPr lang="he-IL" dirty="0" smtClean="0"/>
              <a:t> </a:t>
            </a:r>
            <a:r>
              <a:rPr lang="en-US" dirty="0" smtClean="0"/>
              <a:t>   </a:t>
            </a:r>
            <a:r>
              <a:rPr lang="en-US" dirty="0"/>
              <a:t>	3 FP</a:t>
            </a:r>
            <a:r>
              <a:rPr lang="he-IL" dirty="0"/>
              <a:t> 		</a:t>
            </a:r>
            <a:r>
              <a:rPr lang="he-IL" sz="4400" dirty="0"/>
              <a:t>בָּהֶן</a:t>
            </a:r>
            <a:r>
              <a:rPr lang="he-IL" dirty="0"/>
              <a:t> </a:t>
            </a:r>
            <a:r>
              <a:rPr lang="en-US" dirty="0"/>
              <a:t>	</a:t>
            </a:r>
            <a:r>
              <a:rPr lang="en-US" dirty="0" smtClean="0"/>
              <a:t>	in </a:t>
            </a:r>
            <a:r>
              <a:rPr lang="en-US" dirty="0"/>
              <a:t>them (f.)</a:t>
            </a:r>
          </a:p>
        </p:txBody>
      </p:sp>
    </p:spTree>
    <p:extLst>
      <p:ext uri="{BB962C8B-B14F-4D97-AF65-F5344CB8AC3E}">
        <p14:creationId xmlns:p14="http://schemas.microsoft.com/office/powerpoint/2010/main" val="1817457602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slides/slide8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>
          <a:xfrm>
            <a:off x="296487" y="389965"/>
            <a:ext cx="11097654" cy="1400530"/>
          </a:xfrm>
        </p:spPr>
        <p:txBody>
          <a:bodyPr/>
          <a:lstStyle/>
          <a:p>
            <a:r>
              <a:rPr lang="en-US" b="1" dirty="0"/>
              <a:t>Demonstrative Pronouns:  this and that 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519953" y="1452282"/>
            <a:ext cx="11483788" cy="2587703"/>
          </a:xfrm>
        </p:spPr>
        <p:txBody>
          <a:bodyPr>
            <a:normAutofit/>
          </a:bodyPr>
          <a:lstStyle/>
          <a:p>
            <a:r>
              <a:rPr lang="en-US" sz="2800" b="1" dirty="0" smtClean="0"/>
              <a:t>This / these                     that /  those                       who, which </a:t>
            </a:r>
            <a:endParaRPr lang="en-US" sz="2800" dirty="0"/>
          </a:p>
          <a:p>
            <a:r>
              <a:rPr lang="en-US" sz="2800" dirty="0"/>
              <a:t>	</a:t>
            </a:r>
            <a:r>
              <a:rPr lang="he-IL" sz="3600" dirty="0"/>
              <a:t>זֶה</a:t>
            </a:r>
            <a:r>
              <a:rPr lang="he-IL" sz="2800" dirty="0"/>
              <a:t> </a:t>
            </a:r>
            <a:r>
              <a:rPr lang="en-US" sz="3600" dirty="0"/>
              <a:t>	</a:t>
            </a:r>
            <a:r>
              <a:rPr lang="en-US" sz="3600" dirty="0" smtClean="0"/>
              <a:t> </a:t>
            </a:r>
            <a:r>
              <a:rPr lang="en-US" sz="3600" dirty="0"/>
              <a:t>	</a:t>
            </a:r>
            <a:r>
              <a:rPr lang="he-IL" sz="3600" dirty="0"/>
              <a:t> 	</a:t>
            </a:r>
            <a:r>
              <a:rPr lang="he-IL" sz="3600" dirty="0" smtClean="0"/>
              <a:t>א</a:t>
            </a:r>
            <a:r>
              <a:rPr lang="he-IL" sz="3600" dirty="0"/>
              <a:t>ֵ</a:t>
            </a:r>
            <a:r>
              <a:rPr lang="he-IL" sz="3600" dirty="0" smtClean="0"/>
              <a:t>לֶּה </a:t>
            </a:r>
            <a:r>
              <a:rPr lang="en-US" sz="3600" dirty="0"/>
              <a:t>		</a:t>
            </a:r>
            <a:r>
              <a:rPr lang="he-IL" sz="3600" dirty="0" smtClean="0"/>
              <a:t>הוּא         </a:t>
            </a:r>
            <a:r>
              <a:rPr lang="en-US" sz="3600" dirty="0" smtClean="0"/>
              <a:t>      </a:t>
            </a:r>
            <a:r>
              <a:rPr lang="he-IL" sz="3600" dirty="0"/>
              <a:t>הֵמָה / הֵ</a:t>
            </a:r>
            <a:r>
              <a:rPr lang="en-US" sz="3600" dirty="0">
                <a:latin typeface="Times New Roman" panose="02020603050405020304" pitchFamily="18" charset="0"/>
              </a:rPr>
              <a:t>ם</a:t>
            </a:r>
            <a:r>
              <a:rPr lang="he-IL" sz="3600" dirty="0"/>
              <a:t> </a:t>
            </a:r>
            <a:r>
              <a:rPr lang="en-US" sz="3600" dirty="0" smtClean="0"/>
              <a:t>              </a:t>
            </a:r>
            <a:r>
              <a:rPr lang="he-IL" sz="3600" dirty="0" smtClean="0"/>
              <a:t> </a:t>
            </a:r>
            <a:r>
              <a:rPr lang="en-US" sz="3600" dirty="0" smtClean="0"/>
              <a:t>א</a:t>
            </a:r>
            <a:r>
              <a:rPr lang="he-IL" sz="3600" dirty="0" smtClean="0"/>
              <a:t>ֲשֶׁר</a:t>
            </a:r>
          </a:p>
          <a:p>
            <a:r>
              <a:rPr lang="he-IL" sz="3600" dirty="0" smtClean="0"/>
              <a:t>זֹאת </a:t>
            </a:r>
            <a:r>
              <a:rPr lang="en-US" sz="3600" dirty="0"/>
              <a:t>		</a:t>
            </a:r>
            <a:r>
              <a:rPr lang="he-IL" sz="3600" dirty="0"/>
              <a:t>אֵלֶּה </a:t>
            </a:r>
            <a:r>
              <a:rPr lang="en-US" sz="3600" dirty="0"/>
              <a:t>	</a:t>
            </a:r>
            <a:r>
              <a:rPr lang="en-US" sz="3600" dirty="0" smtClean="0"/>
              <a:t>	</a:t>
            </a:r>
            <a:r>
              <a:rPr lang="he-IL" sz="3600" dirty="0" smtClean="0"/>
              <a:t>     </a:t>
            </a:r>
            <a:r>
              <a:rPr lang="en-US" sz="3600" dirty="0"/>
              <a:t>	</a:t>
            </a:r>
            <a:r>
              <a:rPr lang="he-IL" sz="3600" dirty="0" smtClean="0"/>
              <a:t>הִיא </a:t>
            </a:r>
            <a:r>
              <a:rPr lang="en-US" sz="3600" dirty="0" smtClean="0"/>
              <a:t>	     </a:t>
            </a:r>
            <a:r>
              <a:rPr lang="he-IL" sz="3600" dirty="0" smtClean="0"/>
              <a:t>הֵנָּה </a:t>
            </a:r>
            <a:r>
              <a:rPr lang="he-IL" sz="3600" dirty="0"/>
              <a:t>/ הֵ</a:t>
            </a:r>
            <a:r>
              <a:rPr lang="en-US" sz="3600" dirty="0">
                <a:latin typeface="Times New Roman" panose="02020603050405020304" pitchFamily="18" charset="0"/>
                <a:cs typeface="Times New Roman" panose="02020603050405020304" pitchFamily="18" charset="0"/>
              </a:rPr>
              <a:t>ן</a:t>
            </a:r>
            <a:r>
              <a:rPr lang="el-GR" sz="3600" dirty="0"/>
              <a:t>	</a:t>
            </a:r>
            <a:endParaRPr lang="en-US" sz="3600" dirty="0"/>
          </a:p>
          <a:p>
            <a:pPr marL="0" indent="0">
              <a:buNone/>
            </a:pPr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3418704697"/>
      </p:ext>
    </p:extLst>
  </p:cSld>
  <p:clrMapOvr>
    <a:masterClrMapping/>
  </p:clrMapOvr>
  <p:timing>
    <p:tnLst>
      <p:par>
        <p:cTn id="1" dur="indefinite" restart="never" nodeType="tmRoot">
          <p:childTnLst>
            <p:seq concurrent="1" nextAc="seek">
              <p:cTn id="2" dur="indefinite" nodeType="mainSeq">
                <p:childTnLst>
                  <p:par>
                    <p:cTn id="3" fill="hold">
                      <p:stCondLst>
                        <p:cond delay="indefinite"/>
                      </p:stCondLst>
                      <p:childTnLst>
                        <p:par>
                          <p:cTn id="4" fill="hold">
                            <p:stCondLst>
                              <p:cond delay="0"/>
                            </p:stCondLst>
                            <p:childTnLst>
                              <p:par>
                                <p:cTn id="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7" dur="500"/>
                                        <p:tgtEl>
                                          <p:spTgt spid="3">
                                            <p:txEl>
                                              <p:pRg st="0" end="0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8" fill="hold">
                      <p:stCondLst>
                        <p:cond delay="indefinite"/>
                      </p:stCondLst>
                      <p:childTnLst>
                        <p:par>
                          <p:cTn id="9" fill="hold">
                            <p:stCondLst>
                              <p:cond delay="0"/>
                            </p:stCondLst>
                            <p:childTnLst>
                              <p:par>
                                <p:cTn id="10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1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2" dur="500"/>
                                        <p:tgtEl>
                                          <p:spTgt spid="3">
                                            <p:txEl>
                                              <p:pRg st="1" end="1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  <p:par>
                    <p:cTn id="13" fill="hold">
                      <p:stCondLst>
                        <p:cond delay="indefinite"/>
                      </p:stCondLst>
                      <p:childTnLst>
                        <p:par>
                          <p:cTn id="14" fill="hold">
                            <p:stCondLst>
                              <p:cond delay="0"/>
                            </p:stCondLst>
                            <p:childTnLst>
                              <p:par>
                                <p:cTn id="15" presetID="10" presetClass="entr" presetSubtype="0" fill="hold" grpId="0" nodeType="clickEffect">
                                  <p:stCondLst>
                                    <p:cond delay="0"/>
                                  </p:stCondLst>
                                  <p:childTnLst>
                                    <p:set>
                                      <p:cBhvr>
                                        <p:cTn id="16" dur="1" fill="hold">
                                          <p:stCondLst>
                                            <p:cond delay="0"/>
                                          </p:stCondLst>
                                        </p:cTn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  <p:attrNameLst>
                                          <p:attrName>style.visibility</p:attrName>
                                        </p:attrNameLst>
                                      </p:cBhvr>
                                      <p:to>
                                        <p:strVal val="visible"/>
                                      </p:to>
                                    </p:set>
                                    <p:animEffect transition="in" filter="fade">
                                      <p:cBhvr>
                                        <p:cTn id="17" dur="500"/>
                                        <p:tgtEl>
                                          <p:spTgt spid="3">
                                            <p:txEl>
                                              <p:pRg st="2" end="2"/>
                                            </p:txEl>
                                          </p:spTgt>
                                        </p:tgtEl>
                                      </p:cBhvr>
                                    </p:animEffect>
                                  </p:childTnLst>
                                </p:cTn>
                              </p:par>
                            </p:childTnLst>
                          </p:cTn>
                        </p:par>
                      </p:childTnLst>
                    </p:cTn>
                  </p:par>
                </p:childTnLst>
              </p:cTn>
              <p:prevCondLst>
                <p:cond evt="onPrev" delay="0">
                  <p:tgtEl>
                    <p:sldTgt/>
                  </p:tgtEl>
                </p:cond>
              </p:prevCondLst>
              <p:nextCondLst>
                <p:cond evt="onNext" delay="0">
                  <p:tgtEl>
                    <p:sldTgt/>
                  </p:tgtEl>
                </p:cond>
              </p:nextCondLst>
            </p:seq>
          </p:childTnLst>
        </p:cTn>
      </p:par>
    </p:tnLst>
    <p:bldLst>
      <p:bldP spid="3" grpId="0" build="p"/>
    </p:bldLst>
  </p:timing>
</p:sld>
</file>

<file path=ppt/slides/slide9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Title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en-US" dirty="0" err="1" smtClean="0"/>
              <a:t>Qal</a:t>
            </a:r>
            <a:r>
              <a:rPr lang="en-US" dirty="0" smtClean="0"/>
              <a:t> Imperfect Chant</a:t>
            </a:r>
            <a:endParaRPr lang="en-US" dirty="0"/>
          </a:p>
        </p:txBody>
      </p:sp>
      <p:sp>
        <p:nvSpPr>
          <p:cNvPr id="3" name="Content Placeholder 2"/>
          <p:cNvSpPr>
            <a:spLocks noGrp="1"/>
          </p:cNvSpPr>
          <p:nvPr>
            <p:ph idx="1"/>
          </p:nvPr>
        </p:nvSpPr>
        <p:spPr>
          <a:xfrm>
            <a:off x="889464" y="1853248"/>
            <a:ext cx="8670174" cy="4195481"/>
          </a:xfrm>
        </p:spPr>
        <p:txBody>
          <a:bodyPr>
            <a:noAutofit/>
          </a:bodyPr>
          <a:lstStyle/>
          <a:p>
            <a:r>
              <a:rPr lang="en-US" sz="2800" dirty="0"/>
              <a:t>1CS	</a:t>
            </a:r>
            <a:r>
              <a:rPr lang="he-IL" sz="3600" dirty="0"/>
              <a:t>אֶשְׁמֹר</a:t>
            </a:r>
            <a:r>
              <a:rPr lang="en-US" sz="2800" dirty="0"/>
              <a:t>			</a:t>
            </a:r>
            <a:r>
              <a:rPr lang="en-US" sz="2800" dirty="0" smtClean="0"/>
              <a:t> 		1CP</a:t>
            </a:r>
            <a:r>
              <a:rPr lang="en-US" sz="2800" dirty="0"/>
              <a:t>	</a:t>
            </a:r>
            <a:r>
              <a:rPr lang="he-IL" sz="3600" dirty="0"/>
              <a:t>נִשְׂמֹר</a:t>
            </a:r>
            <a:r>
              <a:rPr lang="he-IL" sz="2800" dirty="0"/>
              <a:t>	</a:t>
            </a:r>
            <a:r>
              <a:rPr lang="en-US" sz="2800" dirty="0" smtClean="0"/>
              <a:t>    </a:t>
            </a:r>
            <a:endParaRPr lang="en-US" sz="2800" dirty="0"/>
          </a:p>
          <a:p>
            <a:r>
              <a:rPr lang="en-US" sz="2800" dirty="0"/>
              <a:t>2MS	</a:t>
            </a:r>
            <a:r>
              <a:rPr lang="he-IL" sz="3600" dirty="0"/>
              <a:t>תִּשְׁמֹר</a:t>
            </a:r>
            <a:r>
              <a:rPr lang="en-US" sz="2800" dirty="0"/>
              <a:t>	</a:t>
            </a:r>
            <a:r>
              <a:rPr lang="en-US" sz="2800" dirty="0" smtClean="0"/>
              <a:t>				2MP</a:t>
            </a:r>
            <a:r>
              <a:rPr lang="he-IL" sz="2800" dirty="0" smtClean="0"/>
              <a:t> </a:t>
            </a:r>
            <a:r>
              <a:rPr lang="he-IL" sz="2800" dirty="0"/>
              <a:t>	</a:t>
            </a:r>
            <a:r>
              <a:rPr lang="he-IL" sz="3600" dirty="0" smtClean="0"/>
              <a:t>תִּשְׁמְרוּ</a:t>
            </a:r>
            <a:r>
              <a:rPr lang="he-IL" sz="2800" dirty="0" smtClean="0"/>
              <a:t> </a:t>
            </a:r>
            <a:r>
              <a:rPr lang="en-US" sz="2800" dirty="0" smtClean="0"/>
              <a:t>	</a:t>
            </a:r>
            <a:endParaRPr lang="en-US" sz="2800" dirty="0"/>
          </a:p>
          <a:p>
            <a:r>
              <a:rPr lang="en-US" sz="2800" dirty="0"/>
              <a:t>2FS 	</a:t>
            </a:r>
            <a:r>
              <a:rPr lang="he-IL" sz="3600" dirty="0"/>
              <a:t>תִּשְׁמְרִי</a:t>
            </a:r>
            <a:r>
              <a:rPr lang="en-US" sz="2800" dirty="0"/>
              <a:t>	</a:t>
            </a:r>
            <a:r>
              <a:rPr lang="en-US" sz="2800" dirty="0" smtClean="0"/>
              <a:t>				2FP</a:t>
            </a:r>
            <a:r>
              <a:rPr lang="he-IL" sz="2800" dirty="0" smtClean="0"/>
              <a:t> </a:t>
            </a:r>
            <a:r>
              <a:rPr lang="he-IL" sz="2800" dirty="0"/>
              <a:t>	</a:t>
            </a:r>
            <a:r>
              <a:rPr lang="he-IL" sz="3600" dirty="0"/>
              <a:t>תִּשְׁמֹרְנָה</a:t>
            </a:r>
            <a:r>
              <a:rPr lang="he-IL" sz="2800" dirty="0"/>
              <a:t> </a:t>
            </a:r>
            <a:r>
              <a:rPr lang="en-US" sz="2800" dirty="0"/>
              <a:t> </a:t>
            </a:r>
            <a:endParaRPr lang="en-US" dirty="0"/>
          </a:p>
          <a:p>
            <a:r>
              <a:rPr lang="en-US" sz="2800" dirty="0"/>
              <a:t>3MS 	</a:t>
            </a:r>
            <a:r>
              <a:rPr lang="he-IL" sz="3600" dirty="0"/>
              <a:t>יִשְׁמֹר</a:t>
            </a:r>
            <a:r>
              <a:rPr lang="en-US" sz="2800" dirty="0"/>
              <a:t>	</a:t>
            </a:r>
            <a:r>
              <a:rPr lang="en-US" sz="2800" dirty="0" smtClean="0"/>
              <a:t>   </a:t>
            </a:r>
            <a:r>
              <a:rPr lang="en-US" sz="2800" dirty="0"/>
              <a:t>	</a:t>
            </a:r>
            <a:r>
              <a:rPr lang="en-US" sz="2800" dirty="0" smtClean="0"/>
              <a:t> 				3MP</a:t>
            </a:r>
            <a:r>
              <a:rPr lang="he-IL" sz="2800" dirty="0" smtClean="0"/>
              <a:t> </a:t>
            </a:r>
            <a:r>
              <a:rPr lang="he-IL" sz="2800" dirty="0"/>
              <a:t>	</a:t>
            </a:r>
            <a:r>
              <a:rPr lang="he-IL" sz="3600" dirty="0"/>
              <a:t>יִשְׁמְרוּ</a:t>
            </a:r>
            <a:r>
              <a:rPr lang="he-IL" sz="2800" dirty="0"/>
              <a:t> </a:t>
            </a:r>
            <a:r>
              <a:rPr lang="en-US" sz="2800" dirty="0"/>
              <a:t>	</a:t>
            </a:r>
          </a:p>
          <a:p>
            <a:r>
              <a:rPr lang="en-US" sz="2800" dirty="0"/>
              <a:t>3FS 	</a:t>
            </a:r>
            <a:r>
              <a:rPr lang="he-IL" sz="3600" dirty="0"/>
              <a:t>תִּשְׁמֹר</a:t>
            </a:r>
            <a:r>
              <a:rPr lang="en-US" sz="2800" dirty="0"/>
              <a:t>		</a:t>
            </a:r>
            <a:r>
              <a:rPr lang="en-US" sz="2800" dirty="0" smtClean="0"/>
              <a:t> 			3FP</a:t>
            </a:r>
            <a:r>
              <a:rPr lang="he-IL" sz="2800" dirty="0" smtClean="0"/>
              <a:t> </a:t>
            </a:r>
            <a:r>
              <a:rPr lang="he-IL" sz="2800" dirty="0"/>
              <a:t>	</a:t>
            </a:r>
            <a:r>
              <a:rPr lang="he-IL" sz="3600" dirty="0"/>
              <a:t>תִּשְׁמֹרְנָה</a:t>
            </a:r>
            <a:r>
              <a:rPr lang="he-IL" sz="2800" dirty="0"/>
              <a:t> </a:t>
            </a:r>
            <a:r>
              <a:rPr lang="en-US" sz="2800" dirty="0"/>
              <a:t>	</a:t>
            </a:r>
          </a:p>
          <a:p>
            <a:endParaRPr lang="en-US" sz="2800" dirty="0"/>
          </a:p>
        </p:txBody>
      </p:sp>
    </p:spTree>
    <p:extLst>
      <p:ext uri="{BB962C8B-B14F-4D97-AF65-F5344CB8AC3E}">
        <p14:creationId xmlns:p14="http://schemas.microsoft.com/office/powerpoint/2010/main" val="99208523"/>
      </p:ext>
    </p:extLst>
  </p:cSld>
  <p:clrMapOvr>
    <a:masterClrMapping/>
  </p:clrMapOvr>
  <p:timing>
    <p:tnLst>
      <p:par>
        <p:cTn id="1" dur="indefinite" restart="never" nodeType="tmRoot"/>
      </p:par>
    </p:tnLst>
  </p:timing>
</p:sld>
</file>

<file path=ppt/theme/_rels/theme1.xml.rels><?xml version="1.0" encoding="UTF-8" standalone="yes"?>
<Relationships xmlns="http://schemas.openxmlformats.org/package/2006/relationships"><Relationship Id="rId1" Type="http://schemas.openxmlformats.org/officeDocument/2006/relationships/image" Target="../media/image1.jpeg"/></Relationships>
</file>

<file path=ppt/theme/theme1.xml><?xml version="1.0" encoding="utf-8"?>
<a:theme xmlns:a="http://schemas.openxmlformats.org/drawingml/2006/main" name="Ion">
  <a:themeElements>
    <a:clrScheme name="Ion">
      <a:dk1>
        <a:sysClr val="windowText" lastClr="000000"/>
      </a:dk1>
      <a:lt1>
        <a:sysClr val="window" lastClr="FFFFFF"/>
      </a:lt1>
      <a:dk2>
        <a:srgbClr val="0E5580"/>
      </a:dk2>
      <a:lt2>
        <a:srgbClr val="EBEBEB"/>
      </a:lt2>
      <a:accent1>
        <a:srgbClr val="ACD433"/>
      </a:accent1>
      <a:accent2>
        <a:srgbClr val="E6C133"/>
      </a:accent2>
      <a:accent3>
        <a:srgbClr val="EF7A24"/>
      </a:accent3>
      <a:accent4>
        <a:srgbClr val="5AA0F5"/>
      </a:accent4>
      <a:accent5>
        <a:srgbClr val="75CEEC"/>
      </a:accent5>
      <a:accent6>
        <a:srgbClr val="65D6A0"/>
      </a:accent6>
      <a:hlink>
        <a:srgbClr val="C4E46E"/>
      </a:hlink>
      <a:folHlink>
        <a:srgbClr val="BDE0FB"/>
      </a:folHlink>
    </a:clrScheme>
    <a:fontScheme name="Ion">
      <a:maj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  <a:font script="Geor" typeface="Sylfaen"/>
      </a:majorFont>
      <a:minorFont>
        <a:latin typeface="Century Gothic" panose="020B0502020202020204"/>
        <a:ea typeface=""/>
        <a:cs typeface=""/>
        <a:font script="Jpan" typeface="メイリオ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  <a:font script="Geor" typeface="Sylfaen"/>
      </a:minorFont>
    </a:fontScheme>
    <a:fmtScheme name="Ion">
      <a:fillStyleLst>
        <a:solidFill>
          <a:schemeClr val="phClr"/>
        </a:solidFill>
        <a:gradFill rotWithShape="1">
          <a:gsLst>
            <a:gs pos="0">
              <a:schemeClr val="phClr">
                <a:tint val="64000"/>
                <a:lumMod val="118000"/>
              </a:schemeClr>
            </a:gs>
            <a:gs pos="100000">
              <a:schemeClr val="phClr">
                <a:tint val="92000"/>
                <a:alpha val="100000"/>
                <a:lumMod val="110000"/>
              </a:schemeClr>
            </a:gs>
          </a:gsLst>
          <a:lin ang="5400000" scaled="0"/>
        </a:gradFill>
        <a:gradFill rotWithShape="1">
          <a:gsLst>
            <a:gs pos="0">
              <a:schemeClr val="phClr">
                <a:tint val="98000"/>
                <a:lumMod val="114000"/>
              </a:schemeClr>
            </a:gs>
            <a:gs pos="100000">
              <a:schemeClr val="phClr">
                <a:shade val="90000"/>
                <a:lumMod val="84000"/>
              </a:schemeClr>
            </a:gs>
          </a:gsLst>
          <a:lin ang="5400000" scaled="0"/>
        </a:gradFill>
      </a:fillStyleLst>
      <a:lnStyleLst>
        <a:ln w="9525" cap="rnd" cmpd="sng" algn="ctr">
          <a:solidFill>
            <a:schemeClr val="phClr"/>
          </a:solidFill>
          <a:prstDash val="solid"/>
        </a:ln>
        <a:ln w="19050" cap="rnd" cmpd="sng" algn="ctr">
          <a:solidFill>
            <a:schemeClr val="phClr"/>
          </a:solidFill>
          <a:prstDash val="solid"/>
        </a:ln>
        <a:ln w="28575" cap="rnd" cmpd="sng" algn="ctr">
          <a:solidFill>
            <a:schemeClr val="phClr"/>
          </a:solidFill>
          <a:prstDash val="solid"/>
        </a:ln>
      </a:lnStyleLst>
      <a:effectStyleLst>
        <a:effectStyle>
          <a:effectLst/>
        </a:effectStyle>
        <a:effectStyle>
          <a:effectLst>
            <a:outerShdw blurRad="38100" dist="25400" dir="5400000" rotWithShape="0">
              <a:srgbClr val="000000">
                <a:alpha val="45000"/>
              </a:srgbClr>
            </a:outerShdw>
          </a:effectLst>
        </a:effectStyle>
        <a:effectStyle>
          <a:effectLst>
            <a:outerShdw blurRad="63500" dist="38100" dir="5400000" rotWithShape="0">
              <a:srgbClr val="000000">
                <a:alpha val="60000"/>
              </a:srgbClr>
            </a:outerShdw>
          </a:effectLst>
          <a:scene3d>
            <a:camera prst="orthographicFront">
              <a:rot lat="0" lon="0" rev="0"/>
            </a:camera>
            <a:lightRig rig="threePt" dir="tl"/>
          </a:scene3d>
          <a:sp3d prstMaterial="plastic">
            <a:bevelT w="0" h="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92000"/>
                <a:hueMod val="96000"/>
                <a:satMod val="128000"/>
                <a:lumMod val="114000"/>
              </a:schemeClr>
            </a:gs>
            <a:gs pos="100000">
              <a:schemeClr val="phClr">
                <a:shade val="62000"/>
                <a:hueMod val="100000"/>
                <a:satMod val="134000"/>
                <a:lumMod val="56000"/>
              </a:schemeClr>
            </a:gs>
          </a:gsLst>
          <a:path path="circle">
            <a:fillToRect l="45000" t="65000" r="125000" b="100000"/>
          </a:path>
        </a:gradFill>
        <a:blipFill rotWithShape="1">
          <a:blip xmlns:r="http://schemas.openxmlformats.org/officeDocument/2006/relationships" r:embed="rId1">
            <a:duotone>
              <a:schemeClr val="phClr">
                <a:shade val="62000"/>
                <a:hueMod val="108000"/>
                <a:satMod val="164000"/>
                <a:lumMod val="69000"/>
              </a:schemeClr>
              <a:schemeClr val="phClr">
                <a:tint val="96000"/>
                <a:hueMod val="90000"/>
                <a:satMod val="130000"/>
                <a:lumMod val="134000"/>
              </a:schemeClr>
            </a:duotone>
          </a:blip>
          <a:stretch/>
        </a:blipFill>
      </a:bgFillStyleLst>
    </a:fmtScheme>
  </a:themeElements>
  <a:objectDefaults/>
  <a:extraClrSchemeLst/>
  <a:extLst>
    <a:ext uri="{05A4C25C-085E-4340-85A3-A5531E510DB2}">
      <thm15:themeFamily xmlns:thm15="http://schemas.microsoft.com/office/thememl/2012/main" name="Ion" id="{B8441ADB-2E43-4AF7-B97A-BD870242C6A8}" vid="{BACC050B-8757-4460-95D8-E37B46A6B421}"/>
    </a:ext>
  </a:extLst>
</a:theme>
</file>

<file path=docProps/app.xml><?xml version="1.0" encoding="utf-8"?>
<Properties xmlns="http://schemas.openxmlformats.org/officeDocument/2006/extended-properties" xmlns:vt="http://schemas.openxmlformats.org/officeDocument/2006/docPropsVTypes">
  <Template>Ion</Template>
  <TotalTime>3</TotalTime>
  <Words>171</Words>
  <Application>Microsoft Office PowerPoint</Application>
  <PresentationFormat>Widescreen</PresentationFormat>
  <Paragraphs>81</Paragraphs>
  <Slides>9</Slides>
  <Notes>0</Notes>
  <HiddenSlides>0</HiddenSlides>
  <MMClips>0</MMClips>
  <ScaleCrop>false</ScaleCrop>
  <HeadingPairs>
    <vt:vector size="6" baseType="variant">
      <vt:variant>
        <vt:lpstr>Fonts Used</vt:lpstr>
      </vt:variant>
      <vt:variant>
        <vt:i4>6</vt:i4>
      </vt:variant>
      <vt:variant>
        <vt:lpstr>Theme</vt:lpstr>
      </vt:variant>
      <vt:variant>
        <vt:i4>1</vt:i4>
      </vt:variant>
      <vt:variant>
        <vt:lpstr>Slide Titles</vt:lpstr>
      </vt:variant>
      <vt:variant>
        <vt:i4>9</vt:i4>
      </vt:variant>
    </vt:vector>
  </HeadingPairs>
  <TitlesOfParts>
    <vt:vector size="16" baseType="lpstr">
      <vt:lpstr>Arial</vt:lpstr>
      <vt:lpstr>Calibri</vt:lpstr>
      <vt:lpstr>Century Gothic</vt:lpstr>
      <vt:lpstr>Times New Roman</vt:lpstr>
      <vt:lpstr>Wingdings</vt:lpstr>
      <vt:lpstr>Wingdings 3</vt:lpstr>
      <vt:lpstr>Ion</vt:lpstr>
      <vt:lpstr>Chants Review</vt:lpstr>
      <vt:lpstr>Alphabet Song</vt:lpstr>
      <vt:lpstr>Vanquishing the Vowel </vt:lpstr>
      <vt:lpstr>Qal Perfect Chant </vt:lpstr>
      <vt:lpstr>Noun Chant </vt:lpstr>
      <vt:lpstr>Chant Personal Pronouns</vt:lpstr>
      <vt:lpstr>Chant:  Preposition with Pronominal Suffixes </vt:lpstr>
      <vt:lpstr>Demonstrative Pronouns:  this and that </vt:lpstr>
      <vt:lpstr>Qal Imperfect Chant</vt:lpstr>
    </vt:vector>
  </TitlesOfParts>
  <Company/>
  <LinksUpToDate>false</LinksUpToDate>
  <SharedDoc>false</SharedDoc>
  <HyperlinksChanged>false</HyperlinksChanged>
  <AppVersion>16.0000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Chants Review</dc:title>
  <dc:creator>Ted Hildebrandt</dc:creator>
  <cp:lastModifiedBy>Ted Hildebrandt</cp:lastModifiedBy>
  <cp:revision>1</cp:revision>
  <dcterms:created xsi:type="dcterms:W3CDTF">2018-10-15T15:38:55Z</dcterms:created>
  <dcterms:modified xsi:type="dcterms:W3CDTF">2018-10-15T15:42:23Z</dcterms:modified>
</cp:coreProperties>
</file>