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6"/>
  </p:notesMasterIdLst>
  <p:handoutMasterIdLst>
    <p:handoutMasterId r:id="rId17"/>
  </p:handoutMasterIdLst>
  <p:sldIdLst>
    <p:sldId id="256" r:id="rId2"/>
    <p:sldId id="257" r:id="rId3"/>
    <p:sldId id="258" r:id="rId4"/>
    <p:sldId id="259" r:id="rId5"/>
    <p:sldId id="260" r:id="rId6"/>
    <p:sldId id="261" r:id="rId7"/>
    <p:sldId id="270" r:id="rId8"/>
    <p:sldId id="269" r:id="rId9"/>
    <p:sldId id="262" r:id="rId10"/>
    <p:sldId id="263" r:id="rId11"/>
    <p:sldId id="264" r:id="rId12"/>
    <p:sldId id="265" r:id="rId13"/>
    <p:sldId id="266" r:id="rId14"/>
    <p:sldId id="267" r:id="rId15"/>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itchFamily="34" charset="0"/>
        <a:ea typeface="MS PGothic" pitchFamily="34" charset="-128"/>
        <a:cs typeface="+mn-cs"/>
      </a:defRPr>
    </a:lvl1pPr>
    <a:lvl2pPr marL="457200" algn="l" rtl="0" eaLnBrk="0" fontAlgn="base" hangingPunct="0">
      <a:spcBef>
        <a:spcPct val="0"/>
      </a:spcBef>
      <a:spcAft>
        <a:spcPct val="0"/>
      </a:spcAft>
      <a:defRPr sz="2400" kern="1200">
        <a:solidFill>
          <a:schemeClr val="tx1"/>
        </a:solidFill>
        <a:latin typeface="Arial" pitchFamily="34" charset="0"/>
        <a:ea typeface="MS PGothic" pitchFamily="34" charset="-128"/>
        <a:cs typeface="+mn-cs"/>
      </a:defRPr>
    </a:lvl2pPr>
    <a:lvl3pPr marL="914400" algn="l" rtl="0" eaLnBrk="0" fontAlgn="base" hangingPunct="0">
      <a:spcBef>
        <a:spcPct val="0"/>
      </a:spcBef>
      <a:spcAft>
        <a:spcPct val="0"/>
      </a:spcAft>
      <a:defRPr sz="2400" kern="1200">
        <a:solidFill>
          <a:schemeClr val="tx1"/>
        </a:solidFill>
        <a:latin typeface="Arial" pitchFamily="34" charset="0"/>
        <a:ea typeface="MS PGothic" pitchFamily="34" charset="-128"/>
        <a:cs typeface="+mn-cs"/>
      </a:defRPr>
    </a:lvl3pPr>
    <a:lvl4pPr marL="1371600" algn="l" rtl="0" eaLnBrk="0" fontAlgn="base" hangingPunct="0">
      <a:spcBef>
        <a:spcPct val="0"/>
      </a:spcBef>
      <a:spcAft>
        <a:spcPct val="0"/>
      </a:spcAft>
      <a:defRPr sz="2400" kern="1200">
        <a:solidFill>
          <a:schemeClr val="tx1"/>
        </a:solidFill>
        <a:latin typeface="Arial" pitchFamily="34" charset="0"/>
        <a:ea typeface="MS PGothic" pitchFamily="34" charset="-128"/>
        <a:cs typeface="+mn-cs"/>
      </a:defRPr>
    </a:lvl4pPr>
    <a:lvl5pPr marL="1828800" algn="l" rtl="0" eaLnBrk="0" fontAlgn="base" hangingPunct="0">
      <a:spcBef>
        <a:spcPct val="0"/>
      </a:spcBef>
      <a:spcAft>
        <a:spcPct val="0"/>
      </a:spcAft>
      <a:defRPr sz="2400" kern="1200">
        <a:solidFill>
          <a:schemeClr val="tx1"/>
        </a:solidFill>
        <a:latin typeface="Arial" pitchFamily="34" charset="0"/>
        <a:ea typeface="MS PGothic" pitchFamily="34" charset="-128"/>
        <a:cs typeface="+mn-cs"/>
      </a:defRPr>
    </a:lvl5pPr>
    <a:lvl6pPr marL="2286000" algn="l" defTabSz="914400" rtl="0" eaLnBrk="1" latinLnBrk="0" hangingPunct="1">
      <a:defRPr sz="2400" kern="1200">
        <a:solidFill>
          <a:schemeClr val="tx1"/>
        </a:solidFill>
        <a:latin typeface="Arial" pitchFamily="34" charset="0"/>
        <a:ea typeface="MS PGothic" pitchFamily="34" charset="-128"/>
        <a:cs typeface="+mn-cs"/>
      </a:defRPr>
    </a:lvl6pPr>
    <a:lvl7pPr marL="2743200" algn="l" defTabSz="914400" rtl="0" eaLnBrk="1" latinLnBrk="0" hangingPunct="1">
      <a:defRPr sz="2400" kern="1200">
        <a:solidFill>
          <a:schemeClr val="tx1"/>
        </a:solidFill>
        <a:latin typeface="Arial" pitchFamily="34" charset="0"/>
        <a:ea typeface="MS PGothic" pitchFamily="34" charset="-128"/>
        <a:cs typeface="+mn-cs"/>
      </a:defRPr>
    </a:lvl7pPr>
    <a:lvl8pPr marL="3200400" algn="l" defTabSz="914400" rtl="0" eaLnBrk="1" latinLnBrk="0" hangingPunct="1">
      <a:defRPr sz="2400" kern="1200">
        <a:solidFill>
          <a:schemeClr val="tx1"/>
        </a:solidFill>
        <a:latin typeface="Arial" pitchFamily="34" charset="0"/>
        <a:ea typeface="MS PGothic" pitchFamily="34" charset="-128"/>
        <a:cs typeface="+mn-cs"/>
      </a:defRPr>
    </a:lvl8pPr>
    <a:lvl9pPr marL="3657600" algn="l" defTabSz="914400" rtl="0" eaLnBrk="1" latinLnBrk="0" hangingPunct="1">
      <a:defRPr sz="2400"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defRPr sz="1000" i="1">
                <a:latin typeface="Arial" charset="0"/>
                <a:ea typeface="+mn-ea"/>
              </a:defRPr>
            </a:lvl1pPr>
          </a:lstStyle>
          <a:p>
            <a:pPr>
              <a:defRPr/>
            </a:pPr>
            <a:endParaRPr lang="en-US"/>
          </a:p>
        </p:txBody>
      </p:sp>
      <p:sp>
        <p:nvSpPr>
          <p:cNvPr id="3075"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lgn="r">
              <a:defRPr sz="1000" i="1">
                <a:latin typeface="Arial" charset="0"/>
                <a:ea typeface="+mn-ea"/>
              </a:defRPr>
            </a:lvl1pPr>
          </a:lstStyle>
          <a:p>
            <a:pPr>
              <a:defRPr/>
            </a:pPr>
            <a:endParaRPr lang="en-US"/>
          </a:p>
        </p:txBody>
      </p:sp>
      <p:sp>
        <p:nvSpPr>
          <p:cNvPr id="3076"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defRPr sz="1000" i="1">
                <a:latin typeface="Arial" charset="0"/>
                <a:ea typeface="+mn-ea"/>
              </a:defRPr>
            </a:lvl1pPr>
          </a:lstStyle>
          <a:p>
            <a:pPr>
              <a:defRPr/>
            </a:pPr>
            <a:endParaRPr lang="en-US"/>
          </a:p>
        </p:txBody>
      </p:sp>
      <p:sp>
        <p:nvSpPr>
          <p:cNvPr id="3077"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lgn="r">
              <a:defRPr sz="1000" i="1"/>
            </a:lvl1pPr>
          </a:lstStyle>
          <a:p>
            <a:fld id="{5A6D54A3-1D76-4D78-87A5-BBDAE653EDF9}" type="slidenum">
              <a:rPr lang="en-US" altLang="en-US"/>
              <a:pPr/>
              <a:t>‹#›</a:t>
            </a:fld>
            <a:endParaRPr lang="en-US" altLang="en-US"/>
          </a:p>
        </p:txBody>
      </p:sp>
    </p:spTree>
    <p:extLst>
      <p:ext uri="{BB962C8B-B14F-4D97-AF65-F5344CB8AC3E}">
        <p14:creationId xmlns:p14="http://schemas.microsoft.com/office/powerpoint/2010/main" val="38234739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defRPr sz="1000" i="1">
                <a:latin typeface="Times New Roman" pitchFamily="18" charset="0"/>
                <a:ea typeface="+mn-ea"/>
              </a:defRPr>
            </a:lvl1pPr>
          </a:lstStyle>
          <a:p>
            <a:pPr>
              <a:defRPr/>
            </a:pPr>
            <a:endParaRPr lang="en-US"/>
          </a:p>
        </p:txBody>
      </p:sp>
      <p:sp>
        <p:nvSpPr>
          <p:cNvPr id="2051"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lgn="r">
              <a:defRPr sz="1000" i="1">
                <a:latin typeface="Times New Roman" pitchFamily="18" charset="0"/>
                <a:ea typeface="+mn-ea"/>
              </a:defRPr>
            </a:lvl1pPr>
          </a:lstStyle>
          <a:p>
            <a:pPr>
              <a:defRPr/>
            </a:pPr>
            <a:endParaRPr lang="en-US"/>
          </a:p>
        </p:txBody>
      </p:sp>
      <p:sp>
        <p:nvSpPr>
          <p:cNvPr id="2052" name="Rectangle 4"/>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defRPr sz="1000" i="1">
                <a:latin typeface="Times New Roman" pitchFamily="18" charset="0"/>
                <a:ea typeface="+mn-ea"/>
              </a:defRPr>
            </a:lvl1pPr>
          </a:lstStyle>
          <a:p>
            <a:pPr>
              <a:defRPr/>
            </a:pPr>
            <a:endParaRPr lang="en-US"/>
          </a:p>
        </p:txBody>
      </p:sp>
      <p:sp>
        <p:nvSpPr>
          <p:cNvPr id="2053" name="Rectangle 5"/>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lgn="r">
              <a:defRPr sz="1000" i="1">
                <a:latin typeface="Times New Roman" pitchFamily="18" charset="0"/>
              </a:defRPr>
            </a:lvl1pPr>
          </a:lstStyle>
          <a:p>
            <a:fld id="{498D1AD0-CE0A-429A-9478-B89A4241766D}" type="slidenum">
              <a:rPr lang="en-US" altLang="en-US"/>
              <a:pPr/>
              <a:t>‹#›</a:t>
            </a:fld>
            <a:endParaRPr lang="en-US" altLang="en-US"/>
          </a:p>
        </p:txBody>
      </p:sp>
      <p:sp>
        <p:nvSpPr>
          <p:cNvPr id="2054" name="Rectangle 6"/>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noProof="0" smtClean="0"/>
              <a:t>Click to edit Master notes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5" name="Rectangle 7"/>
          <p:cNvSpPr>
            <a:spLocks noGrp="1" noRot="1" noChangeAspect="1" noChangeArrowheads="1" noTextEdit="1"/>
          </p:cNvSpPr>
          <p:nvPr>
            <p:ph type="sldImg" idx="2"/>
          </p:nvPr>
        </p:nvSpPr>
        <p:spPr bwMode="auto">
          <a:xfrm>
            <a:off x="1149350" y="692150"/>
            <a:ext cx="4559300" cy="34163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Tree>
    <p:extLst>
      <p:ext uri="{BB962C8B-B14F-4D97-AF65-F5344CB8AC3E}">
        <p14:creationId xmlns:p14="http://schemas.microsoft.com/office/powerpoint/2010/main" val="420638741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Grp="1" noChangeArrowheads="1"/>
          </p:cNvSpPr>
          <p:nvPr>
            <p:ph type="sldNum" sz="quarter" idx="5"/>
          </p:nvPr>
        </p:nvSpPr>
        <p:spPr>
          <a:noFill/>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CC9431EE-D06E-4495-8C31-BEBCC2ED4DC3}" type="slidenum">
              <a:rPr lang="en-US" altLang="en-US" sz="1000">
                <a:latin typeface="Times New Roman" pitchFamily="18" charset="0"/>
              </a:rPr>
              <a:pPr/>
              <a:t>1</a:t>
            </a:fld>
            <a:endParaRPr lang="en-US" altLang="en-US" sz="1000">
              <a:latin typeface="Times New Roman" pitchFamily="18" charset="0"/>
            </a:endParaRPr>
          </a:p>
        </p:txBody>
      </p:sp>
      <p:sp>
        <p:nvSpPr>
          <p:cNvPr id="5123" name="Rectangle 2"/>
          <p:cNvSpPr>
            <a:spLocks noGrp="1" noRot="1" noChangeAspect="1" noChangeArrowheads="1" noTextEdit="1"/>
          </p:cNvSpPr>
          <p:nvPr>
            <p:ph type="sldImg"/>
          </p:nvPr>
        </p:nvSpPr>
        <p:spPr>
          <a:xfrm>
            <a:off x="1150938" y="692150"/>
            <a:ext cx="4556125" cy="3416300"/>
          </a:xfrm>
          <a:ln cap="flat"/>
        </p:spPr>
      </p:sp>
      <p:sp>
        <p:nvSpPr>
          <p:cNvPr id="17412"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en-US">
              <a:ea typeface="ＭＳ Ｐゴシック"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fld id="{B7EA747B-32EE-4EB4-AD5F-AC134B9C4004}" type="slidenum">
              <a:rPr lang="en-US" altLang="en-US"/>
              <a:pPr/>
              <a:t>‹#›</a:t>
            </a:fld>
            <a:endParaRPr lang="en-US" altLang="en-US"/>
          </a:p>
        </p:txBody>
      </p:sp>
    </p:spTree>
    <p:extLst>
      <p:ext uri="{BB962C8B-B14F-4D97-AF65-F5344CB8AC3E}">
        <p14:creationId xmlns:p14="http://schemas.microsoft.com/office/powerpoint/2010/main" val="948667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fld id="{B2158F90-4B45-4290-993B-36E0A8740B6E}" type="slidenum">
              <a:rPr lang="en-US" altLang="en-US"/>
              <a:pPr/>
              <a:t>‹#›</a:t>
            </a:fld>
            <a:endParaRPr lang="en-US" altLang="en-US"/>
          </a:p>
        </p:txBody>
      </p:sp>
    </p:spTree>
    <p:extLst>
      <p:ext uri="{BB962C8B-B14F-4D97-AF65-F5344CB8AC3E}">
        <p14:creationId xmlns:p14="http://schemas.microsoft.com/office/powerpoint/2010/main" val="1597352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6100" y="590550"/>
            <a:ext cx="1943100" cy="5524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590550"/>
            <a:ext cx="5676900" cy="5524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fld id="{FEE419A6-993C-4E37-9FA4-DC2FCB7AA5A6}" type="slidenum">
              <a:rPr lang="en-US" altLang="en-US"/>
              <a:pPr/>
              <a:t>‹#›</a:t>
            </a:fld>
            <a:endParaRPr lang="en-US" altLang="en-US"/>
          </a:p>
        </p:txBody>
      </p:sp>
    </p:spTree>
    <p:extLst>
      <p:ext uri="{BB962C8B-B14F-4D97-AF65-F5344CB8AC3E}">
        <p14:creationId xmlns:p14="http://schemas.microsoft.com/office/powerpoint/2010/main" val="642282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fld id="{62BEF215-445A-46F9-8BE3-525FD378977E}" type="slidenum">
              <a:rPr lang="en-US" altLang="en-US"/>
              <a:pPr/>
              <a:t>‹#›</a:t>
            </a:fld>
            <a:endParaRPr lang="en-US" altLang="en-US"/>
          </a:p>
        </p:txBody>
      </p:sp>
    </p:spTree>
    <p:extLst>
      <p:ext uri="{BB962C8B-B14F-4D97-AF65-F5344CB8AC3E}">
        <p14:creationId xmlns:p14="http://schemas.microsoft.com/office/powerpoint/2010/main" val="2549901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fld id="{8E850489-F4BC-4ACB-B3AE-7CF60A07FD27}" type="slidenum">
              <a:rPr lang="en-US" altLang="en-US"/>
              <a:pPr/>
              <a:t>‹#›</a:t>
            </a:fld>
            <a:endParaRPr lang="en-US" altLang="en-US"/>
          </a:p>
        </p:txBody>
      </p:sp>
    </p:spTree>
    <p:extLst>
      <p:ext uri="{BB962C8B-B14F-4D97-AF65-F5344CB8AC3E}">
        <p14:creationId xmlns:p14="http://schemas.microsoft.com/office/powerpoint/2010/main" val="1045335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1981200"/>
            <a:ext cx="3787775" cy="4133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06975" y="1981200"/>
            <a:ext cx="3789363" cy="4133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ftr" sz="quarter" idx="11"/>
          </p:nvPr>
        </p:nvSpPr>
        <p:spPr>
          <a:ln/>
        </p:spPr>
        <p:txBody>
          <a:bodyPr/>
          <a:lstStyle>
            <a:lvl1pPr>
              <a:defRPr/>
            </a:lvl1pPr>
          </a:lstStyle>
          <a:p>
            <a:pPr>
              <a:defRPr/>
            </a:pPr>
            <a:endParaRPr lang="en-US"/>
          </a:p>
        </p:txBody>
      </p:sp>
      <p:sp>
        <p:nvSpPr>
          <p:cNvPr id="7" name="Rectangle 4"/>
          <p:cNvSpPr>
            <a:spLocks noGrp="1" noChangeArrowheads="1"/>
          </p:cNvSpPr>
          <p:nvPr>
            <p:ph type="sldNum" sz="quarter" idx="12"/>
          </p:nvPr>
        </p:nvSpPr>
        <p:spPr>
          <a:ln/>
        </p:spPr>
        <p:txBody>
          <a:bodyPr/>
          <a:lstStyle>
            <a:lvl1pPr>
              <a:defRPr/>
            </a:lvl1pPr>
          </a:lstStyle>
          <a:p>
            <a:fld id="{224AE1A1-1F76-4C4E-9AE5-9292FFE830CF}" type="slidenum">
              <a:rPr lang="en-US" altLang="en-US"/>
              <a:pPr/>
              <a:t>‹#›</a:t>
            </a:fld>
            <a:endParaRPr lang="en-US" altLang="en-US"/>
          </a:p>
        </p:txBody>
      </p:sp>
    </p:spTree>
    <p:extLst>
      <p:ext uri="{BB962C8B-B14F-4D97-AF65-F5344CB8AC3E}">
        <p14:creationId xmlns:p14="http://schemas.microsoft.com/office/powerpoint/2010/main" val="649665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
          <p:cNvSpPr>
            <a:spLocks noGrp="1" noChangeArrowheads="1"/>
          </p:cNvSpPr>
          <p:nvPr>
            <p:ph type="dt" sz="half" idx="10"/>
          </p:nvPr>
        </p:nvSpPr>
        <p:spPr>
          <a:ln/>
        </p:spPr>
        <p:txBody>
          <a:bodyPr/>
          <a:lstStyle>
            <a:lvl1pPr>
              <a:defRPr/>
            </a:lvl1pPr>
          </a:lstStyle>
          <a:p>
            <a:pPr>
              <a:defRPr/>
            </a:pPr>
            <a:endParaRPr lang="en-US"/>
          </a:p>
        </p:txBody>
      </p:sp>
      <p:sp>
        <p:nvSpPr>
          <p:cNvPr id="8" name="Rectangle 3"/>
          <p:cNvSpPr>
            <a:spLocks noGrp="1" noChangeArrowheads="1"/>
          </p:cNvSpPr>
          <p:nvPr>
            <p:ph type="ftr" sz="quarter" idx="11"/>
          </p:nvPr>
        </p:nvSpPr>
        <p:spPr>
          <a:ln/>
        </p:spPr>
        <p:txBody>
          <a:bodyPr/>
          <a:lstStyle>
            <a:lvl1pPr>
              <a:defRPr/>
            </a:lvl1pPr>
          </a:lstStyle>
          <a:p>
            <a:pPr>
              <a:defRPr/>
            </a:pPr>
            <a:endParaRPr lang="en-US"/>
          </a:p>
        </p:txBody>
      </p:sp>
      <p:sp>
        <p:nvSpPr>
          <p:cNvPr id="9" name="Rectangle 4"/>
          <p:cNvSpPr>
            <a:spLocks noGrp="1" noChangeArrowheads="1"/>
          </p:cNvSpPr>
          <p:nvPr>
            <p:ph type="sldNum" sz="quarter" idx="12"/>
          </p:nvPr>
        </p:nvSpPr>
        <p:spPr>
          <a:ln/>
        </p:spPr>
        <p:txBody>
          <a:bodyPr/>
          <a:lstStyle>
            <a:lvl1pPr>
              <a:defRPr/>
            </a:lvl1pPr>
          </a:lstStyle>
          <a:p>
            <a:fld id="{FF37A5A3-D50F-49C4-9C14-F84180B7FBE5}" type="slidenum">
              <a:rPr lang="en-US" altLang="en-US"/>
              <a:pPr/>
              <a:t>‹#›</a:t>
            </a:fld>
            <a:endParaRPr lang="en-US" altLang="en-US"/>
          </a:p>
        </p:txBody>
      </p:sp>
    </p:spTree>
    <p:extLst>
      <p:ext uri="{BB962C8B-B14F-4D97-AF65-F5344CB8AC3E}">
        <p14:creationId xmlns:p14="http://schemas.microsoft.com/office/powerpoint/2010/main" val="1966198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
          <p:cNvSpPr>
            <a:spLocks noGrp="1" noChangeArrowheads="1"/>
          </p:cNvSpPr>
          <p:nvPr>
            <p:ph type="dt" sz="half" idx="10"/>
          </p:nvPr>
        </p:nvSpPr>
        <p:spPr>
          <a:ln/>
        </p:spPr>
        <p:txBody>
          <a:bodyPr/>
          <a:lstStyle>
            <a:lvl1pPr>
              <a:defRPr/>
            </a:lvl1pPr>
          </a:lstStyle>
          <a:p>
            <a:pPr>
              <a:defRPr/>
            </a:pPr>
            <a:endParaRPr lang="en-US"/>
          </a:p>
        </p:txBody>
      </p:sp>
      <p:sp>
        <p:nvSpPr>
          <p:cNvPr id="4" name="Rectangle 3"/>
          <p:cNvSpPr>
            <a:spLocks noGrp="1" noChangeArrowheads="1"/>
          </p:cNvSpPr>
          <p:nvPr>
            <p:ph type="ftr" sz="quarter" idx="11"/>
          </p:nvPr>
        </p:nvSpPr>
        <p:spPr>
          <a:ln/>
        </p:spPr>
        <p:txBody>
          <a:bodyPr/>
          <a:lstStyle>
            <a:lvl1pPr>
              <a:defRPr/>
            </a:lvl1pPr>
          </a:lstStyle>
          <a:p>
            <a:pPr>
              <a:defRPr/>
            </a:pPr>
            <a:endParaRPr lang="en-US"/>
          </a:p>
        </p:txBody>
      </p:sp>
      <p:sp>
        <p:nvSpPr>
          <p:cNvPr id="5" name="Rectangle 4"/>
          <p:cNvSpPr>
            <a:spLocks noGrp="1" noChangeArrowheads="1"/>
          </p:cNvSpPr>
          <p:nvPr>
            <p:ph type="sldNum" sz="quarter" idx="12"/>
          </p:nvPr>
        </p:nvSpPr>
        <p:spPr>
          <a:ln/>
        </p:spPr>
        <p:txBody>
          <a:bodyPr/>
          <a:lstStyle>
            <a:lvl1pPr>
              <a:defRPr/>
            </a:lvl1pPr>
          </a:lstStyle>
          <a:p>
            <a:fld id="{CE749587-D0DA-4BE5-BE21-1B0EEE343C80}" type="slidenum">
              <a:rPr lang="en-US" altLang="en-US"/>
              <a:pPr/>
              <a:t>‹#›</a:t>
            </a:fld>
            <a:endParaRPr lang="en-US" altLang="en-US"/>
          </a:p>
        </p:txBody>
      </p:sp>
    </p:spTree>
    <p:extLst>
      <p:ext uri="{BB962C8B-B14F-4D97-AF65-F5344CB8AC3E}">
        <p14:creationId xmlns:p14="http://schemas.microsoft.com/office/powerpoint/2010/main" val="32956618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endParaRPr lang="en-US"/>
          </a:p>
        </p:txBody>
      </p:sp>
      <p:sp>
        <p:nvSpPr>
          <p:cNvPr id="3" name="Rectangle 3"/>
          <p:cNvSpPr>
            <a:spLocks noGrp="1" noChangeArrowheads="1"/>
          </p:cNvSpPr>
          <p:nvPr>
            <p:ph type="ftr" sz="quarter" idx="11"/>
          </p:nvPr>
        </p:nvSpPr>
        <p:spPr>
          <a:ln/>
        </p:spPr>
        <p:txBody>
          <a:bodyPr/>
          <a:lstStyle>
            <a:lvl1pPr>
              <a:defRPr/>
            </a:lvl1pPr>
          </a:lstStyle>
          <a:p>
            <a:pPr>
              <a:defRPr/>
            </a:pPr>
            <a:endParaRPr lang="en-US"/>
          </a:p>
        </p:txBody>
      </p:sp>
      <p:sp>
        <p:nvSpPr>
          <p:cNvPr id="4" name="Rectangle 4"/>
          <p:cNvSpPr>
            <a:spLocks noGrp="1" noChangeArrowheads="1"/>
          </p:cNvSpPr>
          <p:nvPr>
            <p:ph type="sldNum" sz="quarter" idx="12"/>
          </p:nvPr>
        </p:nvSpPr>
        <p:spPr>
          <a:ln/>
        </p:spPr>
        <p:txBody>
          <a:bodyPr/>
          <a:lstStyle>
            <a:lvl1pPr>
              <a:defRPr/>
            </a:lvl1pPr>
          </a:lstStyle>
          <a:p>
            <a:fld id="{04F87792-CAC1-45A6-8802-983283173E82}" type="slidenum">
              <a:rPr lang="en-US" altLang="en-US"/>
              <a:pPr/>
              <a:t>‹#›</a:t>
            </a:fld>
            <a:endParaRPr lang="en-US" altLang="en-US"/>
          </a:p>
        </p:txBody>
      </p:sp>
    </p:spTree>
    <p:extLst>
      <p:ext uri="{BB962C8B-B14F-4D97-AF65-F5344CB8AC3E}">
        <p14:creationId xmlns:p14="http://schemas.microsoft.com/office/powerpoint/2010/main" val="1675514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ftr" sz="quarter" idx="11"/>
          </p:nvPr>
        </p:nvSpPr>
        <p:spPr>
          <a:ln/>
        </p:spPr>
        <p:txBody>
          <a:bodyPr/>
          <a:lstStyle>
            <a:lvl1pPr>
              <a:defRPr/>
            </a:lvl1pPr>
          </a:lstStyle>
          <a:p>
            <a:pPr>
              <a:defRPr/>
            </a:pPr>
            <a:endParaRPr lang="en-US"/>
          </a:p>
        </p:txBody>
      </p:sp>
      <p:sp>
        <p:nvSpPr>
          <p:cNvPr id="7" name="Rectangle 4"/>
          <p:cNvSpPr>
            <a:spLocks noGrp="1" noChangeArrowheads="1"/>
          </p:cNvSpPr>
          <p:nvPr>
            <p:ph type="sldNum" sz="quarter" idx="12"/>
          </p:nvPr>
        </p:nvSpPr>
        <p:spPr>
          <a:ln/>
        </p:spPr>
        <p:txBody>
          <a:bodyPr/>
          <a:lstStyle>
            <a:lvl1pPr>
              <a:defRPr/>
            </a:lvl1pPr>
          </a:lstStyle>
          <a:p>
            <a:fld id="{F1B6201A-FC2E-4600-831E-E5A2AA82E7A4}" type="slidenum">
              <a:rPr lang="en-US" altLang="en-US"/>
              <a:pPr/>
              <a:t>‹#›</a:t>
            </a:fld>
            <a:endParaRPr lang="en-US" altLang="en-US"/>
          </a:p>
        </p:txBody>
      </p:sp>
    </p:spTree>
    <p:extLst>
      <p:ext uri="{BB962C8B-B14F-4D97-AF65-F5344CB8AC3E}">
        <p14:creationId xmlns:p14="http://schemas.microsoft.com/office/powerpoint/2010/main" val="41278297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ftr" sz="quarter" idx="11"/>
          </p:nvPr>
        </p:nvSpPr>
        <p:spPr>
          <a:ln/>
        </p:spPr>
        <p:txBody>
          <a:bodyPr/>
          <a:lstStyle>
            <a:lvl1pPr>
              <a:defRPr/>
            </a:lvl1pPr>
          </a:lstStyle>
          <a:p>
            <a:pPr>
              <a:defRPr/>
            </a:pPr>
            <a:endParaRPr lang="en-US"/>
          </a:p>
        </p:txBody>
      </p:sp>
      <p:sp>
        <p:nvSpPr>
          <p:cNvPr id="7" name="Rectangle 4"/>
          <p:cNvSpPr>
            <a:spLocks noGrp="1" noChangeArrowheads="1"/>
          </p:cNvSpPr>
          <p:nvPr>
            <p:ph type="sldNum" sz="quarter" idx="12"/>
          </p:nvPr>
        </p:nvSpPr>
        <p:spPr>
          <a:ln/>
        </p:spPr>
        <p:txBody>
          <a:bodyPr/>
          <a:lstStyle>
            <a:lvl1pPr>
              <a:defRPr/>
            </a:lvl1pPr>
          </a:lstStyle>
          <a:p>
            <a:fld id="{565421B3-C908-49EC-9C44-5826387035B1}" type="slidenum">
              <a:rPr lang="en-US" altLang="en-US"/>
              <a:pPr/>
              <a:t>‹#›</a:t>
            </a:fld>
            <a:endParaRPr lang="en-US" altLang="en-US"/>
          </a:p>
        </p:txBody>
      </p:sp>
    </p:spTree>
    <p:extLst>
      <p:ext uri="{BB962C8B-B14F-4D97-AF65-F5344CB8AC3E}">
        <p14:creationId xmlns:p14="http://schemas.microsoft.com/office/powerpoint/2010/main" val="435097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005B52"/>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defRPr sz="1400">
                <a:latin typeface="Times New Roman" pitchFamily="18" charset="0"/>
                <a:ea typeface="+mn-ea"/>
              </a:defRPr>
            </a:lvl1pPr>
          </a:lstStyle>
          <a:p>
            <a:pPr>
              <a:defRPr/>
            </a:pPr>
            <a:endParaRPr lang="en-US"/>
          </a:p>
        </p:txBody>
      </p:sp>
      <p:sp>
        <p:nvSpPr>
          <p:cNvPr id="1027" name="Rectangle 3"/>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ctr">
              <a:defRPr sz="1400">
                <a:latin typeface="Times New Roman" pitchFamily="18" charset="0"/>
                <a:ea typeface="+mn-ea"/>
              </a:defRPr>
            </a:lvl1pPr>
          </a:lstStyle>
          <a:p>
            <a:pPr>
              <a:defRPr/>
            </a:pPr>
            <a:endParaRPr lang="en-US"/>
          </a:p>
        </p:txBody>
      </p:sp>
      <p:sp>
        <p:nvSpPr>
          <p:cNvPr id="1028" name="Rectangle 4"/>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r">
              <a:defRPr sz="1400">
                <a:latin typeface="Times New Roman" pitchFamily="18" charset="0"/>
              </a:defRPr>
            </a:lvl1pPr>
          </a:lstStyle>
          <a:p>
            <a:fld id="{7780B799-F731-405E-8CF6-1A6610046EEA}" type="slidenum">
              <a:rPr lang="en-US" altLang="en-US"/>
              <a:pPr/>
              <a:t>‹#›</a:t>
            </a:fld>
            <a:endParaRPr lang="en-US" altLang="en-US"/>
          </a:p>
        </p:txBody>
      </p:sp>
      <p:grpSp>
        <p:nvGrpSpPr>
          <p:cNvPr id="1029" name="Group 7"/>
          <p:cNvGrpSpPr>
            <a:grpSpLocks/>
          </p:cNvGrpSpPr>
          <p:nvPr/>
        </p:nvGrpSpPr>
        <p:grpSpPr bwMode="auto">
          <a:xfrm>
            <a:off x="0" y="0"/>
            <a:ext cx="712788" cy="6846888"/>
            <a:chOff x="0" y="0"/>
            <a:chExt cx="449" cy="4313"/>
          </a:xfrm>
        </p:grpSpPr>
        <p:sp>
          <p:nvSpPr>
            <p:cNvPr id="2" name="Rectangle 5"/>
            <p:cNvSpPr>
              <a:spLocks noChangeArrowheads="1"/>
            </p:cNvSpPr>
            <p:nvPr/>
          </p:nvSpPr>
          <p:spPr bwMode="auto">
            <a:xfrm>
              <a:off x="0" y="0"/>
              <a:ext cx="448" cy="4312"/>
            </a:xfrm>
            <a:prstGeom prst="rect">
              <a:avLst/>
            </a:prstGeom>
            <a:gradFill rotWithShape="0">
              <a:gsLst>
                <a:gs pos="0">
                  <a:srgbClr val="00B7A5"/>
                </a:gs>
                <a:gs pos="100000">
                  <a:srgbClr val="00373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endParaRPr lang="en-US" altLang="en-US"/>
            </a:p>
          </p:txBody>
        </p:sp>
        <p:sp>
          <p:nvSpPr>
            <p:cNvPr id="3" name="Freeform 6"/>
            <p:cNvSpPr>
              <a:spLocks/>
            </p:cNvSpPr>
            <p:nvPr/>
          </p:nvSpPr>
          <p:spPr bwMode="auto">
            <a:xfrm>
              <a:off x="0" y="0"/>
              <a:ext cx="449" cy="4313"/>
            </a:xfrm>
            <a:custGeom>
              <a:avLst/>
              <a:gdLst>
                <a:gd name="T0" fmla="*/ 0 w 449"/>
                <a:gd name="T1" fmla="*/ 4312 h 4313"/>
                <a:gd name="T2" fmla="*/ 149 w 449"/>
                <a:gd name="T3" fmla="*/ 0 h 4313"/>
                <a:gd name="T4" fmla="*/ 299 w 449"/>
                <a:gd name="T5" fmla="*/ 4312 h 4313"/>
                <a:gd name="T6" fmla="*/ 448 w 449"/>
                <a:gd name="T7" fmla="*/ 0 h 4313"/>
                <a:gd name="T8" fmla="*/ 0 w 449"/>
                <a:gd name="T9" fmla="*/ 149 h 4313"/>
                <a:gd name="T10" fmla="*/ 448 w 449"/>
                <a:gd name="T11" fmla="*/ 297 h 4313"/>
                <a:gd name="T12" fmla="*/ 0 w 449"/>
                <a:gd name="T13" fmla="*/ 446 h 4313"/>
                <a:gd name="T14" fmla="*/ 448 w 449"/>
                <a:gd name="T15" fmla="*/ 595 h 4313"/>
                <a:gd name="T16" fmla="*/ 0 w 449"/>
                <a:gd name="T17" fmla="*/ 743 h 4313"/>
                <a:gd name="T18" fmla="*/ 448 w 449"/>
                <a:gd name="T19" fmla="*/ 892 h 4313"/>
                <a:gd name="T20" fmla="*/ 0 w 449"/>
                <a:gd name="T21" fmla="*/ 1041 h 4313"/>
                <a:gd name="T22" fmla="*/ 448 w 449"/>
                <a:gd name="T23" fmla="*/ 1190 h 4313"/>
                <a:gd name="T24" fmla="*/ 0 w 449"/>
                <a:gd name="T25" fmla="*/ 1338 h 4313"/>
                <a:gd name="T26" fmla="*/ 448 w 449"/>
                <a:gd name="T27" fmla="*/ 1487 h 4313"/>
                <a:gd name="T28" fmla="*/ 0 w 449"/>
                <a:gd name="T29" fmla="*/ 1636 h 4313"/>
                <a:gd name="T30" fmla="*/ 448 w 449"/>
                <a:gd name="T31" fmla="*/ 1784 h 4313"/>
                <a:gd name="T32" fmla="*/ 0 w 449"/>
                <a:gd name="T33" fmla="*/ 1933 h 4313"/>
                <a:gd name="T34" fmla="*/ 448 w 449"/>
                <a:gd name="T35" fmla="*/ 2082 h 4313"/>
                <a:gd name="T36" fmla="*/ 0 w 449"/>
                <a:gd name="T37" fmla="*/ 2230 h 4313"/>
                <a:gd name="T38" fmla="*/ 448 w 449"/>
                <a:gd name="T39" fmla="*/ 2379 h 4313"/>
                <a:gd name="T40" fmla="*/ 0 w 449"/>
                <a:gd name="T41" fmla="*/ 2528 h 4313"/>
                <a:gd name="T42" fmla="*/ 448 w 449"/>
                <a:gd name="T43" fmla="*/ 2676 h 4313"/>
                <a:gd name="T44" fmla="*/ 0 w 449"/>
                <a:gd name="T45" fmla="*/ 2825 h 4313"/>
                <a:gd name="T46" fmla="*/ 448 w 449"/>
                <a:gd name="T47" fmla="*/ 2974 h 4313"/>
                <a:gd name="T48" fmla="*/ 0 w 449"/>
                <a:gd name="T49" fmla="*/ 3122 h 4313"/>
                <a:gd name="T50" fmla="*/ 448 w 449"/>
                <a:gd name="T51" fmla="*/ 3271 h 4313"/>
                <a:gd name="T52" fmla="*/ 0 w 449"/>
                <a:gd name="T53" fmla="*/ 3420 h 4313"/>
                <a:gd name="T54" fmla="*/ 448 w 449"/>
                <a:gd name="T55" fmla="*/ 3569 h 4313"/>
                <a:gd name="T56" fmla="*/ 0 w 449"/>
                <a:gd name="T57" fmla="*/ 3717 h 4313"/>
                <a:gd name="T58" fmla="*/ 448 w 449"/>
                <a:gd name="T59" fmla="*/ 3866 h 4313"/>
                <a:gd name="T60" fmla="*/ 0 w 449"/>
                <a:gd name="T61" fmla="*/ 4015 h 4313"/>
                <a:gd name="T62" fmla="*/ 448 w 449"/>
                <a:gd name="T63" fmla="*/ 4163 h 4313"/>
                <a:gd name="T64" fmla="*/ 0 w 449"/>
                <a:gd name="T65" fmla="*/ 4312 h 4313"/>
                <a:gd name="T66" fmla="*/ 448 w 449"/>
                <a:gd name="T67" fmla="*/ 4312 h 4313"/>
                <a:gd name="T68" fmla="*/ 0 w 449"/>
                <a:gd name="T69" fmla="*/ 0 h 431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449" h="4313">
                  <a:moveTo>
                    <a:pt x="0" y="0"/>
                  </a:moveTo>
                  <a:lnTo>
                    <a:pt x="0" y="4312"/>
                  </a:lnTo>
                  <a:lnTo>
                    <a:pt x="149" y="4312"/>
                  </a:lnTo>
                  <a:lnTo>
                    <a:pt x="149" y="0"/>
                  </a:lnTo>
                  <a:lnTo>
                    <a:pt x="299" y="0"/>
                  </a:lnTo>
                  <a:lnTo>
                    <a:pt x="299" y="4312"/>
                  </a:lnTo>
                  <a:lnTo>
                    <a:pt x="448" y="4312"/>
                  </a:lnTo>
                  <a:lnTo>
                    <a:pt x="448" y="0"/>
                  </a:lnTo>
                  <a:lnTo>
                    <a:pt x="448" y="149"/>
                  </a:lnTo>
                  <a:lnTo>
                    <a:pt x="0" y="149"/>
                  </a:lnTo>
                  <a:lnTo>
                    <a:pt x="0" y="297"/>
                  </a:lnTo>
                  <a:lnTo>
                    <a:pt x="448" y="297"/>
                  </a:lnTo>
                  <a:lnTo>
                    <a:pt x="448" y="446"/>
                  </a:lnTo>
                  <a:lnTo>
                    <a:pt x="0" y="446"/>
                  </a:lnTo>
                  <a:lnTo>
                    <a:pt x="0" y="595"/>
                  </a:lnTo>
                  <a:lnTo>
                    <a:pt x="448" y="595"/>
                  </a:lnTo>
                  <a:lnTo>
                    <a:pt x="448" y="743"/>
                  </a:lnTo>
                  <a:lnTo>
                    <a:pt x="0" y="743"/>
                  </a:lnTo>
                  <a:lnTo>
                    <a:pt x="0" y="892"/>
                  </a:lnTo>
                  <a:lnTo>
                    <a:pt x="448" y="892"/>
                  </a:lnTo>
                  <a:lnTo>
                    <a:pt x="448" y="1041"/>
                  </a:lnTo>
                  <a:lnTo>
                    <a:pt x="0" y="1041"/>
                  </a:lnTo>
                  <a:lnTo>
                    <a:pt x="0" y="1190"/>
                  </a:lnTo>
                  <a:lnTo>
                    <a:pt x="448" y="1190"/>
                  </a:lnTo>
                  <a:lnTo>
                    <a:pt x="448" y="1338"/>
                  </a:lnTo>
                  <a:lnTo>
                    <a:pt x="0" y="1338"/>
                  </a:lnTo>
                  <a:lnTo>
                    <a:pt x="0" y="1487"/>
                  </a:lnTo>
                  <a:lnTo>
                    <a:pt x="448" y="1487"/>
                  </a:lnTo>
                  <a:lnTo>
                    <a:pt x="448" y="1636"/>
                  </a:lnTo>
                  <a:lnTo>
                    <a:pt x="0" y="1636"/>
                  </a:lnTo>
                  <a:lnTo>
                    <a:pt x="0" y="1784"/>
                  </a:lnTo>
                  <a:lnTo>
                    <a:pt x="448" y="1784"/>
                  </a:lnTo>
                  <a:lnTo>
                    <a:pt x="448" y="1933"/>
                  </a:lnTo>
                  <a:lnTo>
                    <a:pt x="0" y="1933"/>
                  </a:lnTo>
                  <a:lnTo>
                    <a:pt x="0" y="2082"/>
                  </a:lnTo>
                  <a:lnTo>
                    <a:pt x="448" y="2082"/>
                  </a:lnTo>
                  <a:lnTo>
                    <a:pt x="448" y="2230"/>
                  </a:lnTo>
                  <a:lnTo>
                    <a:pt x="0" y="2230"/>
                  </a:lnTo>
                  <a:lnTo>
                    <a:pt x="0" y="2379"/>
                  </a:lnTo>
                  <a:lnTo>
                    <a:pt x="448" y="2379"/>
                  </a:lnTo>
                  <a:lnTo>
                    <a:pt x="448" y="2528"/>
                  </a:lnTo>
                  <a:lnTo>
                    <a:pt x="0" y="2528"/>
                  </a:lnTo>
                  <a:lnTo>
                    <a:pt x="0" y="2676"/>
                  </a:lnTo>
                  <a:lnTo>
                    <a:pt x="448" y="2676"/>
                  </a:lnTo>
                  <a:lnTo>
                    <a:pt x="448" y="2825"/>
                  </a:lnTo>
                  <a:lnTo>
                    <a:pt x="0" y="2825"/>
                  </a:lnTo>
                  <a:lnTo>
                    <a:pt x="0" y="2974"/>
                  </a:lnTo>
                  <a:lnTo>
                    <a:pt x="448" y="2974"/>
                  </a:lnTo>
                  <a:lnTo>
                    <a:pt x="448" y="3122"/>
                  </a:lnTo>
                  <a:lnTo>
                    <a:pt x="0" y="3122"/>
                  </a:lnTo>
                  <a:lnTo>
                    <a:pt x="0" y="3271"/>
                  </a:lnTo>
                  <a:lnTo>
                    <a:pt x="448" y="3271"/>
                  </a:lnTo>
                  <a:lnTo>
                    <a:pt x="448" y="3420"/>
                  </a:lnTo>
                  <a:lnTo>
                    <a:pt x="0" y="3420"/>
                  </a:lnTo>
                  <a:lnTo>
                    <a:pt x="0" y="3569"/>
                  </a:lnTo>
                  <a:lnTo>
                    <a:pt x="448" y="3569"/>
                  </a:lnTo>
                  <a:lnTo>
                    <a:pt x="448" y="3717"/>
                  </a:lnTo>
                  <a:lnTo>
                    <a:pt x="0" y="3717"/>
                  </a:lnTo>
                  <a:lnTo>
                    <a:pt x="0" y="3866"/>
                  </a:lnTo>
                  <a:lnTo>
                    <a:pt x="448" y="3866"/>
                  </a:lnTo>
                  <a:lnTo>
                    <a:pt x="448" y="4015"/>
                  </a:lnTo>
                  <a:lnTo>
                    <a:pt x="0" y="4015"/>
                  </a:lnTo>
                  <a:lnTo>
                    <a:pt x="0" y="4163"/>
                  </a:lnTo>
                  <a:lnTo>
                    <a:pt x="448" y="4163"/>
                  </a:lnTo>
                  <a:lnTo>
                    <a:pt x="448" y="4312"/>
                  </a:lnTo>
                  <a:lnTo>
                    <a:pt x="0" y="4312"/>
                  </a:lnTo>
                  <a:lnTo>
                    <a:pt x="448" y="4312"/>
                  </a:lnTo>
                  <a:lnTo>
                    <a:pt x="448" y="0"/>
                  </a:lnTo>
                  <a:lnTo>
                    <a:pt x="0" y="0"/>
                  </a:lnTo>
                </a:path>
              </a:pathLst>
            </a:custGeom>
            <a:noFill/>
            <a:ln w="12700" cap="rnd" cmpd="sng">
              <a:solidFill>
                <a:schemeClr val="bg1"/>
              </a:solidFill>
              <a:prstDash val="solid"/>
              <a:round/>
              <a:headEnd/>
              <a:tailEnd/>
            </a:ln>
            <a:effectLst>
              <a:outerShdw dist="17961" dir="2700000" algn="ctr" rotWithShape="0">
                <a:schemeClr val="bg2"/>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grpSp>
      <p:sp>
        <p:nvSpPr>
          <p:cNvPr id="1032" name="Rectangle 8"/>
          <p:cNvSpPr>
            <a:spLocks noGrp="1" noChangeArrowheads="1"/>
          </p:cNvSpPr>
          <p:nvPr>
            <p:ph type="title"/>
          </p:nvPr>
        </p:nvSpPr>
        <p:spPr bwMode="auto">
          <a:xfrm>
            <a:off x="1066800" y="590550"/>
            <a:ext cx="7772400" cy="116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1033" name="Rectangle 9"/>
          <p:cNvSpPr>
            <a:spLocks noGrp="1" noChangeArrowheads="1"/>
          </p:cNvSpPr>
          <p:nvPr>
            <p:ph type="body" idx="1"/>
          </p:nvPr>
        </p:nvSpPr>
        <p:spPr bwMode="auto">
          <a:xfrm>
            <a:off x="1066800" y="1981200"/>
            <a:ext cx="7729538" cy="413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S PGothic" panose="020B0600070205080204" pitchFamily="34" charset="-128"/>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Book Antiqua" pitchFamily="18" charset="0"/>
          <a:ea typeface="MS PGothic" panose="020B0600070205080204" pitchFamily="34" charset="-128"/>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Book Antiqua" pitchFamily="18" charset="0"/>
          <a:ea typeface="MS PGothic" panose="020B0600070205080204" pitchFamily="34" charset="-128"/>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Book Antiqua" pitchFamily="18" charset="0"/>
          <a:ea typeface="MS PGothic" panose="020B0600070205080204" pitchFamily="34" charset="-128"/>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Book Antiqua" pitchFamily="18" charset="0"/>
          <a:ea typeface="MS PGothic" panose="020B0600070205080204" pitchFamily="34" charset="-128"/>
        </a:defRPr>
      </a:lvl5pPr>
      <a:lvl6pPr marL="457200"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Book Antiqua" pitchFamily="18" charset="0"/>
        </a:defRPr>
      </a:lvl6pPr>
      <a:lvl7pPr marL="914400"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Book Antiqua" pitchFamily="18" charset="0"/>
        </a:defRPr>
      </a:lvl7pPr>
      <a:lvl8pPr marL="1371600"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Book Antiqua" pitchFamily="18" charset="0"/>
        </a:defRPr>
      </a:lvl8pPr>
      <a:lvl9pPr marL="1828800"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Book Antiqua" pitchFamily="18" charset="0"/>
        </a:defRPr>
      </a:lvl9pPr>
    </p:titleStyle>
    <p:bodyStyle>
      <a:lvl1pPr marL="342900" indent="-342900" algn="l" rtl="0" eaLnBrk="0" fontAlgn="base" hangingPunct="0">
        <a:spcBef>
          <a:spcPct val="20000"/>
        </a:spcBef>
        <a:spcAft>
          <a:spcPct val="0"/>
        </a:spcAft>
        <a:buClr>
          <a:schemeClr val="tx2"/>
        </a:buClr>
        <a:buSzPct val="100000"/>
        <a:buChar char="•"/>
        <a:defRPr sz="3200">
          <a:solidFill>
            <a:schemeClr val="tx1"/>
          </a:solidFill>
          <a:effectLst>
            <a:outerShdw blurRad="38100" dist="38100" dir="2700000" algn="tl">
              <a:srgbClr val="000000"/>
            </a:outerShdw>
          </a:effectLst>
          <a:latin typeface="+mn-lt"/>
          <a:ea typeface="MS PGothic" panose="020B0600070205080204" pitchFamily="34" charset="-128"/>
          <a:cs typeface="+mn-cs"/>
        </a:defRPr>
      </a:lvl1pPr>
      <a:lvl2pPr marL="742950" indent="-285750" algn="l" rtl="0" eaLnBrk="0" fontAlgn="base" hangingPunct="0">
        <a:spcBef>
          <a:spcPct val="20000"/>
        </a:spcBef>
        <a:spcAft>
          <a:spcPct val="0"/>
        </a:spcAft>
        <a:buClr>
          <a:schemeClr val="tx1"/>
        </a:buClr>
        <a:buSzPct val="100000"/>
        <a:buChar char="–"/>
        <a:defRPr sz="2800">
          <a:solidFill>
            <a:schemeClr val="tx1"/>
          </a:solidFill>
          <a:effectLst>
            <a:outerShdw blurRad="38100" dist="38100" dir="2700000" algn="tl">
              <a:srgbClr val="000000"/>
            </a:outerShdw>
          </a:effectLst>
          <a:latin typeface="+mn-lt"/>
          <a:ea typeface="MS PGothic" panose="020B0600070205080204" pitchFamily="34" charset="-128"/>
        </a:defRPr>
      </a:lvl2pPr>
      <a:lvl3pPr marL="1143000" indent="-228600" algn="l" rtl="0" eaLnBrk="0" fontAlgn="base" hangingPunct="0">
        <a:spcBef>
          <a:spcPct val="20000"/>
        </a:spcBef>
        <a:spcAft>
          <a:spcPct val="0"/>
        </a:spcAft>
        <a:buClr>
          <a:schemeClr val="tx1"/>
        </a:buClr>
        <a:buSzPct val="100000"/>
        <a:buChar char="•"/>
        <a:defRPr sz="2400">
          <a:solidFill>
            <a:schemeClr val="tx1"/>
          </a:solidFill>
          <a:effectLst>
            <a:outerShdw blurRad="38100" dist="38100" dir="2700000" algn="tl">
              <a:srgbClr val="000000"/>
            </a:outerShdw>
          </a:effectLst>
          <a:latin typeface="+mn-lt"/>
          <a:ea typeface="MS PGothic" panose="020B0600070205080204" pitchFamily="34" charset="-128"/>
        </a:defRPr>
      </a:lvl3pPr>
      <a:lvl4pPr marL="1600200" indent="-228600" algn="l" rtl="0" eaLnBrk="0" fontAlgn="base" hangingPunct="0">
        <a:spcBef>
          <a:spcPct val="20000"/>
        </a:spcBef>
        <a:spcAft>
          <a:spcPct val="0"/>
        </a:spcAft>
        <a:buClr>
          <a:schemeClr val="tx1"/>
        </a:buClr>
        <a:buSzPct val="100000"/>
        <a:buChar char="–"/>
        <a:defRPr sz="2000">
          <a:solidFill>
            <a:schemeClr val="tx1"/>
          </a:solidFill>
          <a:effectLst>
            <a:outerShdw blurRad="38100" dist="38100" dir="2700000" algn="tl">
              <a:srgbClr val="000000"/>
            </a:outerShdw>
          </a:effectLst>
          <a:latin typeface="+mn-lt"/>
          <a:ea typeface="MS PGothic" panose="020B0600070205080204" pitchFamily="34" charset="-128"/>
        </a:defRPr>
      </a:lvl4pPr>
      <a:lvl5pPr marL="2057400" indent="-228600" algn="l" rtl="0" eaLnBrk="0" fontAlgn="base" hangingPunct="0">
        <a:spcBef>
          <a:spcPct val="20000"/>
        </a:spcBef>
        <a:spcAft>
          <a:spcPct val="0"/>
        </a:spcAft>
        <a:buClr>
          <a:schemeClr val="tx1"/>
        </a:buClr>
        <a:buSzPct val="100000"/>
        <a:buChar char="•"/>
        <a:defRPr sz="2000">
          <a:solidFill>
            <a:schemeClr val="tx1"/>
          </a:solidFill>
          <a:effectLst>
            <a:outerShdw blurRad="38100" dist="38100" dir="2700000" algn="tl">
              <a:srgbClr val="000000"/>
            </a:outerShdw>
          </a:effectLst>
          <a:latin typeface="+mn-lt"/>
          <a:ea typeface="MS PGothic" panose="020B0600070205080204" pitchFamily="34" charset="-128"/>
        </a:defRPr>
      </a:lvl5pPr>
      <a:lvl6pPr marL="2514600" indent="-228600" algn="l" rtl="0" eaLnBrk="0" fontAlgn="base" hangingPunct="0">
        <a:spcBef>
          <a:spcPct val="20000"/>
        </a:spcBef>
        <a:spcAft>
          <a:spcPct val="0"/>
        </a:spcAft>
        <a:buClr>
          <a:schemeClr val="tx1"/>
        </a:buClr>
        <a:buSzPct val="100000"/>
        <a:buChar char="•"/>
        <a:defRPr sz="2000">
          <a:solidFill>
            <a:schemeClr val="tx1"/>
          </a:solidFill>
          <a:effectLst>
            <a:outerShdw blurRad="38100" dist="38100" dir="2700000" algn="tl">
              <a:srgbClr val="000000"/>
            </a:outerShdw>
          </a:effectLst>
          <a:latin typeface="+mn-lt"/>
        </a:defRPr>
      </a:lvl6pPr>
      <a:lvl7pPr marL="2971800" indent="-228600" algn="l" rtl="0" eaLnBrk="0" fontAlgn="base" hangingPunct="0">
        <a:spcBef>
          <a:spcPct val="20000"/>
        </a:spcBef>
        <a:spcAft>
          <a:spcPct val="0"/>
        </a:spcAft>
        <a:buClr>
          <a:schemeClr val="tx1"/>
        </a:buClr>
        <a:buSzPct val="100000"/>
        <a:buChar char="•"/>
        <a:defRPr sz="2000">
          <a:solidFill>
            <a:schemeClr val="tx1"/>
          </a:solidFill>
          <a:effectLst>
            <a:outerShdw blurRad="38100" dist="38100" dir="2700000" algn="tl">
              <a:srgbClr val="000000"/>
            </a:outerShdw>
          </a:effectLst>
          <a:latin typeface="+mn-lt"/>
        </a:defRPr>
      </a:lvl7pPr>
      <a:lvl8pPr marL="3429000" indent="-228600" algn="l" rtl="0" eaLnBrk="0" fontAlgn="base" hangingPunct="0">
        <a:spcBef>
          <a:spcPct val="20000"/>
        </a:spcBef>
        <a:spcAft>
          <a:spcPct val="0"/>
        </a:spcAft>
        <a:buClr>
          <a:schemeClr val="tx1"/>
        </a:buClr>
        <a:buSzPct val="100000"/>
        <a:buChar char="•"/>
        <a:defRPr sz="2000">
          <a:solidFill>
            <a:schemeClr val="tx1"/>
          </a:solidFill>
          <a:effectLst>
            <a:outerShdw blurRad="38100" dist="38100" dir="2700000" algn="tl">
              <a:srgbClr val="000000"/>
            </a:outerShdw>
          </a:effectLst>
          <a:latin typeface="+mn-lt"/>
        </a:defRPr>
      </a:lvl8pPr>
      <a:lvl9pPr marL="3886200" indent="-228600" algn="l" rtl="0" eaLnBrk="0" fontAlgn="base" hangingPunct="0">
        <a:spcBef>
          <a:spcPct val="20000"/>
        </a:spcBef>
        <a:spcAft>
          <a:spcPct val="0"/>
        </a:spcAft>
        <a:buClr>
          <a:schemeClr val="tx1"/>
        </a:buClr>
        <a:buSzPct val="100000"/>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a:defRPr/>
            </a:pPr>
            <a:r>
              <a:rPr lang="zh-CN" altLang="en-US" smtClean="0"/>
              <a:t>撒母耳机下－大卫王</a:t>
            </a:r>
            <a:endParaRPr lang="en-US" altLang="en-US" smtClean="0"/>
          </a:p>
        </p:txBody>
      </p:sp>
      <p:sp>
        <p:nvSpPr>
          <p:cNvPr id="4099" name="Rectangle 3"/>
          <p:cNvSpPr>
            <a:spLocks noGrp="1" noChangeArrowheads="1"/>
          </p:cNvSpPr>
          <p:nvPr>
            <p:ph type="body" idx="1"/>
          </p:nvPr>
        </p:nvSpPr>
        <p:spPr/>
        <p:txBody>
          <a:bodyPr/>
          <a:lstStyle/>
          <a:p>
            <a:pPr>
              <a:defRPr/>
            </a:pPr>
            <a:r>
              <a:rPr lang="en-US" altLang="en-US" smtClean="0"/>
              <a:t>What made David a man after God</a:t>
            </a:r>
            <a:r>
              <a:rPr lang="ja-JP" altLang="en-US" smtClean="0"/>
              <a:t>’</a:t>
            </a:r>
            <a:r>
              <a:rPr lang="en-US" altLang="ja-JP" smtClean="0"/>
              <a:t>s heart?</a:t>
            </a:r>
            <a:endParaRPr lang="en-US" altLang="en-US" smtClean="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1026"/>
          <p:cNvSpPr>
            <a:spLocks noGrp="1" noChangeArrowheads="1"/>
          </p:cNvSpPr>
          <p:nvPr>
            <p:ph type="title"/>
          </p:nvPr>
        </p:nvSpPr>
        <p:spPr/>
        <p:txBody>
          <a:bodyPr/>
          <a:lstStyle/>
          <a:p>
            <a:pPr>
              <a:defRPr/>
            </a:pPr>
            <a:r>
              <a:rPr lang="zh-CN" altLang="en-US" dirty="0" smtClean="0">
                <a:latin typeface="Heiti SC Light"/>
                <a:ea typeface="Heiti SC Light"/>
                <a:cs typeface="Heiti SC Light"/>
              </a:rPr>
              <a:t>大卫对恶的恨恶</a:t>
            </a:r>
            <a:endParaRPr lang="en-US" dirty="0">
              <a:latin typeface="Heiti SC Light"/>
              <a:ea typeface="Heiti SC Light"/>
              <a:cs typeface="Heiti SC Light"/>
            </a:endParaRPr>
          </a:p>
        </p:txBody>
      </p:sp>
      <p:sp>
        <p:nvSpPr>
          <p:cNvPr id="18435" name="Rectangle 1027"/>
          <p:cNvSpPr>
            <a:spLocks noGrp="1" noChangeArrowheads="1"/>
          </p:cNvSpPr>
          <p:nvPr>
            <p:ph type="body" idx="1"/>
          </p:nvPr>
        </p:nvSpPr>
        <p:spPr/>
        <p:txBody>
          <a:bodyPr/>
          <a:lstStyle/>
          <a:p>
            <a:pPr>
              <a:defRPr/>
            </a:pPr>
            <a:r>
              <a:rPr lang="zh-CN" altLang="en-US" dirty="0" smtClean="0">
                <a:latin typeface="Heiti SC Light"/>
                <a:ea typeface="Heiti SC Light"/>
                <a:cs typeface="Heiti SC Light"/>
              </a:rPr>
              <a:t>因为亚玛力人杀害了神的受膏者而击杀亚玛力人（撒下</a:t>
            </a:r>
            <a:r>
              <a:rPr lang="en-US" altLang="zh-CN" dirty="0" smtClean="0">
                <a:latin typeface="Heiti SC Light"/>
                <a:ea typeface="Heiti SC Light"/>
                <a:cs typeface="Heiti SC Light"/>
              </a:rPr>
              <a:t> 1</a:t>
            </a:r>
            <a:r>
              <a:rPr lang="zh-CN" altLang="en-US" dirty="0" smtClean="0">
                <a:latin typeface="Heiti SC Light"/>
                <a:ea typeface="Heiti SC Light"/>
                <a:cs typeface="Heiti SC Light"/>
              </a:rPr>
              <a:t>）</a:t>
            </a:r>
            <a:endParaRPr lang="en-US" dirty="0">
              <a:latin typeface="Heiti SC Light"/>
              <a:ea typeface="Heiti SC Light"/>
              <a:cs typeface="Heiti SC Ligh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 calcmode="lin" valueType="num">
                                      <p:cBhvr additive="base">
                                        <p:cTn id="7" dur="500" fill="hold"/>
                                        <p:tgtEl>
                                          <p:spTgt spid="18435">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8435">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381000" y="590550"/>
            <a:ext cx="7772400" cy="1162050"/>
          </a:xfrm>
        </p:spPr>
        <p:txBody>
          <a:bodyPr/>
          <a:lstStyle/>
          <a:p>
            <a:pPr>
              <a:defRPr/>
            </a:pPr>
            <a:r>
              <a:rPr lang="zh-CN" altLang="en-US" smtClean="0"/>
              <a:t>大卫的恶</a:t>
            </a:r>
            <a:endParaRPr lang="en-US" altLang="en-US" smtClean="0"/>
          </a:p>
        </p:txBody>
      </p:sp>
      <p:sp>
        <p:nvSpPr>
          <p:cNvPr id="20483" name="Rectangle 3"/>
          <p:cNvSpPr>
            <a:spLocks noGrp="1" noChangeArrowheads="1"/>
          </p:cNvSpPr>
          <p:nvPr>
            <p:ph type="body" idx="1"/>
          </p:nvPr>
        </p:nvSpPr>
        <p:spPr/>
        <p:txBody>
          <a:bodyPr/>
          <a:lstStyle/>
          <a:p>
            <a:pPr>
              <a:lnSpc>
                <a:spcPct val="90000"/>
              </a:lnSpc>
              <a:defRPr/>
            </a:pPr>
            <a:r>
              <a:rPr lang="zh-CN" altLang="en-US" smtClean="0"/>
              <a:t>大卫与拔示巴的罪</a:t>
            </a:r>
            <a:endParaRPr lang="en-US" altLang="ja-JP" smtClean="0"/>
          </a:p>
          <a:p>
            <a:pPr lvl="1">
              <a:lnSpc>
                <a:spcPct val="90000"/>
              </a:lnSpc>
              <a:defRPr/>
            </a:pPr>
            <a:r>
              <a:rPr lang="zh-CN" altLang="en-US" smtClean="0"/>
              <a:t>撒下</a:t>
            </a:r>
            <a:r>
              <a:rPr lang="en-US" altLang="zh-CN" smtClean="0"/>
              <a:t> 11:1ff </a:t>
            </a:r>
            <a:r>
              <a:rPr lang="zh-CN" altLang="en-US" smtClean="0"/>
              <a:t>背景与故事线</a:t>
            </a:r>
            <a:endParaRPr lang="en-US" altLang="ja-JP" smtClean="0"/>
          </a:p>
          <a:p>
            <a:pPr>
              <a:lnSpc>
                <a:spcPct val="90000"/>
              </a:lnSpc>
              <a:defRPr/>
            </a:pPr>
            <a:r>
              <a:rPr lang="zh-CN" altLang="en-US" smtClean="0"/>
              <a:t>试探的过程：</a:t>
            </a:r>
            <a:endParaRPr lang="en-US" altLang="ja-JP" smtClean="0"/>
          </a:p>
          <a:p>
            <a:pPr lvl="1">
              <a:lnSpc>
                <a:spcPct val="90000"/>
              </a:lnSpc>
              <a:defRPr/>
            </a:pPr>
            <a:r>
              <a:rPr lang="zh-CN" altLang="en-US" smtClean="0"/>
              <a:t>眼目与第二眼</a:t>
            </a:r>
            <a:endParaRPr lang="en-US" altLang="ja-JP" smtClean="0"/>
          </a:p>
          <a:p>
            <a:pPr lvl="1">
              <a:lnSpc>
                <a:spcPct val="90000"/>
              </a:lnSpc>
              <a:defRPr/>
            </a:pPr>
            <a:r>
              <a:rPr lang="zh-CN" altLang="en-US" smtClean="0"/>
              <a:t>以欲望为基础的行为</a:t>
            </a:r>
            <a:endParaRPr lang="en-US" altLang="ja-JP" smtClean="0"/>
          </a:p>
          <a:p>
            <a:pPr lvl="1">
              <a:lnSpc>
                <a:spcPct val="90000"/>
              </a:lnSpc>
              <a:defRPr/>
            </a:pPr>
            <a:r>
              <a:rPr lang="zh-CN" altLang="en-US" smtClean="0"/>
              <a:t>应不应该责怪拔示巴？</a:t>
            </a:r>
            <a:endParaRPr lang="en-US" altLang="ja-JP" smtClean="0"/>
          </a:p>
          <a:p>
            <a:pPr>
              <a:lnSpc>
                <a:spcPct val="90000"/>
              </a:lnSpc>
              <a:defRPr/>
            </a:pPr>
            <a:r>
              <a:rPr lang="zh-CN" altLang="en-US" smtClean="0"/>
              <a:t>乌利亚的义与大卫的阴谋</a:t>
            </a:r>
            <a:endParaRPr lang="en-US" altLang="ja-JP" smtClean="0"/>
          </a:p>
          <a:p>
            <a:pPr>
              <a:lnSpc>
                <a:spcPct val="90000"/>
              </a:lnSpc>
              <a:defRPr/>
            </a:pPr>
            <a:r>
              <a:rPr lang="zh-CN" altLang="en-US" smtClean="0"/>
              <a:t>拿单的寓言（</a:t>
            </a:r>
            <a:r>
              <a:rPr lang="en-US" altLang="zh-CN" smtClean="0"/>
              <a:t>12:2</a:t>
            </a:r>
            <a:r>
              <a:rPr lang="zh-CN" altLang="en-US" smtClean="0"/>
              <a:t>）</a:t>
            </a:r>
            <a:endParaRPr lang="en-US" altLang="en-US" smtClean="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 calcmode="lin" valueType="num">
                                      <p:cBhvr additive="base">
                                        <p:cTn id="7" dur="500" fill="hold"/>
                                        <p:tgtEl>
                                          <p:spTgt spid="2048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048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20483">
                                            <p:txEl>
                                              <p:pRg st="1" end="1"/>
                                            </p:txEl>
                                          </p:spTgt>
                                        </p:tgtEl>
                                        <p:attrNameLst>
                                          <p:attrName>style.visibility</p:attrName>
                                        </p:attrNameLst>
                                      </p:cBhvr>
                                      <p:to>
                                        <p:strVal val="visible"/>
                                      </p:to>
                                    </p:set>
                                    <p:anim calcmode="lin" valueType="num">
                                      <p:cBhvr additive="base">
                                        <p:cTn id="13" dur="500" fill="hold"/>
                                        <p:tgtEl>
                                          <p:spTgt spid="2048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2048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20483">
                                            <p:txEl>
                                              <p:pRg st="2" end="2"/>
                                            </p:txEl>
                                          </p:spTgt>
                                        </p:tgtEl>
                                        <p:attrNameLst>
                                          <p:attrName>style.visibility</p:attrName>
                                        </p:attrNameLst>
                                      </p:cBhvr>
                                      <p:to>
                                        <p:strVal val="visible"/>
                                      </p:to>
                                    </p:set>
                                    <p:anim calcmode="lin" valueType="num">
                                      <p:cBhvr additive="base">
                                        <p:cTn id="19" dur="500" fill="hold"/>
                                        <p:tgtEl>
                                          <p:spTgt spid="20483">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2048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20483">
                                            <p:txEl>
                                              <p:pRg st="3" end="3"/>
                                            </p:txEl>
                                          </p:spTgt>
                                        </p:tgtEl>
                                        <p:attrNameLst>
                                          <p:attrName>style.visibility</p:attrName>
                                        </p:attrNameLst>
                                      </p:cBhvr>
                                      <p:to>
                                        <p:strVal val="visible"/>
                                      </p:to>
                                    </p:set>
                                    <p:anim calcmode="lin" valueType="num">
                                      <p:cBhvr additive="base">
                                        <p:cTn id="25" dur="500" fill="hold"/>
                                        <p:tgtEl>
                                          <p:spTgt spid="20483">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2048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20483">
                                            <p:txEl>
                                              <p:pRg st="4" end="4"/>
                                            </p:txEl>
                                          </p:spTgt>
                                        </p:tgtEl>
                                        <p:attrNameLst>
                                          <p:attrName>style.visibility</p:attrName>
                                        </p:attrNameLst>
                                      </p:cBhvr>
                                      <p:to>
                                        <p:strVal val="visible"/>
                                      </p:to>
                                    </p:set>
                                    <p:anim calcmode="lin" valueType="num">
                                      <p:cBhvr additive="base">
                                        <p:cTn id="31" dur="500" fill="hold"/>
                                        <p:tgtEl>
                                          <p:spTgt spid="20483">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2048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20483">
                                            <p:txEl>
                                              <p:pRg st="5" end="5"/>
                                            </p:txEl>
                                          </p:spTgt>
                                        </p:tgtEl>
                                        <p:attrNameLst>
                                          <p:attrName>style.visibility</p:attrName>
                                        </p:attrNameLst>
                                      </p:cBhvr>
                                      <p:to>
                                        <p:strVal val="visible"/>
                                      </p:to>
                                    </p:set>
                                    <p:anim calcmode="lin" valueType="num">
                                      <p:cBhvr additive="base">
                                        <p:cTn id="37" dur="500" fill="hold"/>
                                        <p:tgtEl>
                                          <p:spTgt spid="20483">
                                            <p:txEl>
                                              <p:pRg st="5" end="5"/>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2048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20483">
                                            <p:txEl>
                                              <p:pRg st="6" end="6"/>
                                            </p:txEl>
                                          </p:spTgt>
                                        </p:tgtEl>
                                        <p:attrNameLst>
                                          <p:attrName>style.visibility</p:attrName>
                                        </p:attrNameLst>
                                      </p:cBhvr>
                                      <p:to>
                                        <p:strVal val="visible"/>
                                      </p:to>
                                    </p:set>
                                    <p:anim calcmode="lin" valueType="num">
                                      <p:cBhvr additive="base">
                                        <p:cTn id="43" dur="500" fill="hold"/>
                                        <p:tgtEl>
                                          <p:spTgt spid="20483">
                                            <p:txEl>
                                              <p:pRg st="6" end="6"/>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2048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2" fill="hold" grpId="0" nodeType="clickEffect">
                                  <p:stCondLst>
                                    <p:cond delay="0"/>
                                  </p:stCondLst>
                                  <p:childTnLst>
                                    <p:set>
                                      <p:cBhvr>
                                        <p:cTn id="48" dur="1" fill="hold">
                                          <p:stCondLst>
                                            <p:cond delay="0"/>
                                          </p:stCondLst>
                                        </p:cTn>
                                        <p:tgtEl>
                                          <p:spTgt spid="20483">
                                            <p:txEl>
                                              <p:pRg st="7" end="7"/>
                                            </p:txEl>
                                          </p:spTgt>
                                        </p:tgtEl>
                                        <p:attrNameLst>
                                          <p:attrName>style.visibility</p:attrName>
                                        </p:attrNameLst>
                                      </p:cBhvr>
                                      <p:to>
                                        <p:strVal val="visible"/>
                                      </p:to>
                                    </p:set>
                                    <p:anim calcmode="lin" valueType="num">
                                      <p:cBhvr additive="base">
                                        <p:cTn id="49" dur="500" fill="hold"/>
                                        <p:tgtEl>
                                          <p:spTgt spid="20483">
                                            <p:txEl>
                                              <p:pRg st="7" end="7"/>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20483">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1026"/>
          <p:cNvSpPr>
            <a:spLocks noGrp="1" noChangeArrowheads="1"/>
          </p:cNvSpPr>
          <p:nvPr>
            <p:ph type="title"/>
          </p:nvPr>
        </p:nvSpPr>
        <p:spPr/>
        <p:txBody>
          <a:bodyPr/>
          <a:lstStyle/>
          <a:p>
            <a:pPr>
              <a:defRPr/>
            </a:pPr>
            <a:r>
              <a:rPr lang="zh-CN" altLang="en-US" dirty="0" smtClean="0">
                <a:latin typeface="Heiti SC Light"/>
                <a:ea typeface="Heiti SC Light"/>
                <a:cs typeface="Heiti SC Light"/>
              </a:rPr>
              <a:t>大卫对恶的恨恶（续）</a:t>
            </a:r>
            <a:endParaRPr lang="en-US" dirty="0">
              <a:latin typeface="Heiti SC Light"/>
              <a:ea typeface="Heiti SC Light"/>
              <a:cs typeface="Heiti SC Light"/>
            </a:endParaRPr>
          </a:p>
        </p:txBody>
      </p:sp>
      <p:sp>
        <p:nvSpPr>
          <p:cNvPr id="22531" name="Rectangle 1027"/>
          <p:cNvSpPr>
            <a:spLocks noGrp="1" noChangeArrowheads="1"/>
          </p:cNvSpPr>
          <p:nvPr>
            <p:ph type="body" idx="1"/>
          </p:nvPr>
        </p:nvSpPr>
        <p:spPr/>
        <p:txBody>
          <a:bodyPr/>
          <a:lstStyle/>
          <a:p>
            <a:pPr>
              <a:lnSpc>
                <a:spcPct val="90000"/>
              </a:lnSpc>
              <a:defRPr/>
            </a:pPr>
            <a:r>
              <a:rPr lang="zh-CN" altLang="en-US" sz="2800" smtClean="0">
                <a:latin typeface="Heiti SC Light" pitchFamily="-84" charset="-122"/>
                <a:ea typeface="Heiti SC Light" pitchFamily="-84" charset="-122"/>
              </a:rPr>
              <a:t>审判：儿子之死（撒下</a:t>
            </a:r>
            <a:r>
              <a:rPr lang="en-US" altLang="zh-CN" sz="2800" smtClean="0">
                <a:latin typeface="Heiti SC Light" pitchFamily="-84" charset="-122"/>
                <a:ea typeface="Heiti SC Light" pitchFamily="-84" charset="-122"/>
              </a:rPr>
              <a:t> 12:14ff</a:t>
            </a:r>
            <a:r>
              <a:rPr lang="zh-CN" altLang="en-US" sz="2800" smtClean="0">
                <a:latin typeface="Heiti SC Light" pitchFamily="-84" charset="-122"/>
                <a:ea typeface="Heiti SC Light" pitchFamily="-84" charset="-122"/>
              </a:rPr>
              <a:t>）</a:t>
            </a:r>
            <a:endParaRPr lang="en-US" altLang="ja-JP" sz="2800" smtClean="0">
              <a:latin typeface="Heiti SC Light" pitchFamily="-84" charset="-122"/>
              <a:ea typeface="Heiti SC Light" pitchFamily="-84" charset="-122"/>
            </a:endParaRPr>
          </a:p>
          <a:p>
            <a:pPr lvl="1">
              <a:lnSpc>
                <a:spcPct val="90000"/>
              </a:lnSpc>
              <a:defRPr/>
            </a:pPr>
            <a:r>
              <a:rPr lang="zh-CN" altLang="en-US" sz="2400" smtClean="0">
                <a:latin typeface="Heiti SC Light" pitchFamily="-84" charset="-122"/>
                <a:ea typeface="Heiti SC Light" pitchFamily="-84" charset="-122"/>
              </a:rPr>
              <a:t>食的性质</a:t>
            </a:r>
            <a:endParaRPr lang="en-US" altLang="ja-JP" sz="2400" smtClean="0">
              <a:latin typeface="Heiti SC Light" pitchFamily="-84" charset="-122"/>
              <a:ea typeface="Heiti SC Light" pitchFamily="-84" charset="-122"/>
            </a:endParaRPr>
          </a:p>
          <a:p>
            <a:pPr>
              <a:lnSpc>
                <a:spcPct val="90000"/>
              </a:lnSpc>
              <a:defRPr/>
            </a:pPr>
            <a:r>
              <a:rPr lang="zh-CN" altLang="en-US" sz="2800" smtClean="0">
                <a:latin typeface="Heiti SC Light" pitchFamily="-84" charset="-122"/>
                <a:ea typeface="Heiti SC Light" pitchFamily="-84" charset="-122"/>
              </a:rPr>
              <a:t>忏悔的阶段（诗</a:t>
            </a:r>
            <a:r>
              <a:rPr lang="en-US" altLang="zh-CN" sz="2800" smtClean="0">
                <a:latin typeface="Heiti SC Light" pitchFamily="-84" charset="-122"/>
                <a:ea typeface="Heiti SC Light" pitchFamily="-84" charset="-122"/>
              </a:rPr>
              <a:t> 51</a:t>
            </a:r>
            <a:r>
              <a:rPr lang="zh-CN" altLang="en-US" sz="2800" smtClean="0">
                <a:latin typeface="Heiti SC Light" pitchFamily="-84" charset="-122"/>
                <a:ea typeface="Heiti SC Light" pitchFamily="-84" charset="-122"/>
              </a:rPr>
              <a:t>）</a:t>
            </a:r>
            <a:endParaRPr lang="en-US" altLang="ja-JP" sz="2800" smtClean="0">
              <a:latin typeface="Heiti SC Light" pitchFamily="-84" charset="-122"/>
              <a:ea typeface="Heiti SC Light" pitchFamily="-84" charset="-122"/>
            </a:endParaRPr>
          </a:p>
          <a:p>
            <a:pPr lvl="1">
              <a:lnSpc>
                <a:spcPct val="90000"/>
              </a:lnSpc>
              <a:defRPr/>
            </a:pPr>
            <a:r>
              <a:rPr lang="zh-CN" altLang="en-US" sz="2400" smtClean="0">
                <a:latin typeface="Heiti SC Light" pitchFamily="-84" charset="-122"/>
                <a:ea typeface="Heiti SC Light" pitchFamily="-84" charset="-122"/>
              </a:rPr>
              <a:t>我－它（我做了恶）</a:t>
            </a:r>
            <a:r>
              <a:rPr lang="en-US" altLang="zh-CN" sz="2400" smtClean="0">
                <a:latin typeface="Heiti SC Light" pitchFamily="-84" charset="-122"/>
                <a:ea typeface="Heiti SC Light" pitchFamily="-84" charset="-122"/>
              </a:rPr>
              <a:t>51:1-2</a:t>
            </a:r>
            <a:endParaRPr lang="en-US" altLang="ja-JP" sz="2400" smtClean="0">
              <a:latin typeface="Heiti SC Light" pitchFamily="-84" charset="-122"/>
              <a:ea typeface="Heiti SC Light" pitchFamily="-84" charset="-122"/>
            </a:endParaRPr>
          </a:p>
          <a:p>
            <a:pPr lvl="1">
              <a:lnSpc>
                <a:spcPct val="90000"/>
              </a:lnSpc>
              <a:defRPr/>
            </a:pPr>
            <a:r>
              <a:rPr lang="zh-CN" altLang="en-US" sz="2400" smtClean="0">
                <a:latin typeface="Heiti SC Light" pitchFamily="-84" charset="-122"/>
                <a:ea typeface="Heiti SC Light" pitchFamily="-84" charset="-122"/>
              </a:rPr>
              <a:t>我－你（我做了恶并伤害了你）</a:t>
            </a:r>
            <a:endParaRPr lang="en-US" altLang="ja-JP" sz="2400" smtClean="0">
              <a:latin typeface="Heiti SC Light" pitchFamily="-84" charset="-122"/>
              <a:ea typeface="Heiti SC Light" pitchFamily="-84" charset="-122"/>
            </a:endParaRPr>
          </a:p>
          <a:p>
            <a:pPr lvl="1">
              <a:lnSpc>
                <a:spcPct val="90000"/>
              </a:lnSpc>
              <a:defRPr/>
            </a:pPr>
            <a:r>
              <a:rPr lang="zh-CN" altLang="en-US" sz="2400" smtClean="0">
                <a:latin typeface="Heiti SC Light" pitchFamily="-84" charset="-122"/>
                <a:ea typeface="Heiti SC Light" pitchFamily="-84" charset="-122"/>
              </a:rPr>
              <a:t>在罪孽中出生的我（</a:t>
            </a:r>
            <a:r>
              <a:rPr lang="en-US" altLang="zh-CN" sz="2400" smtClean="0">
                <a:latin typeface="Heiti SC Light" pitchFamily="-84" charset="-122"/>
                <a:ea typeface="Heiti SC Light" pitchFamily="-84" charset="-122"/>
              </a:rPr>
              <a:t>51:5</a:t>
            </a:r>
            <a:r>
              <a:rPr lang="zh-CN" altLang="en-US" sz="2400" smtClean="0">
                <a:latin typeface="Heiti SC Light" pitchFamily="-84" charset="-122"/>
                <a:ea typeface="Heiti SC Light" pitchFamily="-84" charset="-122"/>
              </a:rPr>
              <a:t>）</a:t>
            </a:r>
            <a:endParaRPr lang="en-US" altLang="ja-JP" sz="2400" smtClean="0">
              <a:latin typeface="Heiti SC Light" pitchFamily="-84" charset="-122"/>
              <a:ea typeface="Heiti SC Light" pitchFamily="-84" charset="-122"/>
            </a:endParaRPr>
          </a:p>
          <a:p>
            <a:pPr lvl="1">
              <a:lnSpc>
                <a:spcPct val="90000"/>
              </a:lnSpc>
              <a:defRPr/>
            </a:pPr>
            <a:r>
              <a:rPr lang="zh-CN" altLang="en-US" sz="2400" smtClean="0">
                <a:latin typeface="Heiti SC Light" pitchFamily="-84" charset="-122"/>
                <a:ea typeface="Heiti SC Light" pitchFamily="-84" charset="-122"/>
              </a:rPr>
              <a:t>我－祢（</a:t>
            </a:r>
            <a:r>
              <a:rPr lang="en-US" altLang="zh-CN" sz="2400" smtClean="0">
                <a:latin typeface="Heiti SC Light" pitchFamily="-84" charset="-122"/>
                <a:ea typeface="Heiti SC Light" pitchFamily="-84" charset="-122"/>
              </a:rPr>
              <a:t>51:4</a:t>
            </a:r>
            <a:r>
              <a:rPr lang="zh-CN" altLang="en-US" sz="2400" smtClean="0">
                <a:latin typeface="Heiti SC Light" pitchFamily="-84" charset="-122"/>
                <a:ea typeface="Heiti SC Light" pitchFamily="-84" charset="-122"/>
              </a:rPr>
              <a:t>）</a:t>
            </a:r>
            <a:endParaRPr lang="en-US" altLang="ja-JP" sz="2400" smtClean="0">
              <a:latin typeface="Heiti SC Light" pitchFamily="-84" charset="-122"/>
              <a:ea typeface="Heiti SC Light" pitchFamily="-84" charset="-122"/>
            </a:endParaRPr>
          </a:p>
          <a:p>
            <a:pPr>
              <a:lnSpc>
                <a:spcPct val="90000"/>
              </a:lnSpc>
              <a:defRPr/>
            </a:pPr>
            <a:r>
              <a:rPr lang="zh-CN" altLang="en-US" sz="2800" smtClean="0">
                <a:latin typeface="Heiti SC Light" pitchFamily="-84" charset="-122"/>
                <a:ea typeface="Heiti SC Light" pitchFamily="-84" charset="-122"/>
              </a:rPr>
              <a:t>洁净的力量</a:t>
            </a:r>
            <a:r>
              <a:rPr lang="en-US" altLang="zh-CN" sz="2800" smtClean="0">
                <a:latin typeface="Heiti SC Light" pitchFamily="-84" charset="-122"/>
                <a:ea typeface="Heiti SC Light" pitchFamily="-84" charset="-122"/>
              </a:rPr>
              <a:t> 51:7</a:t>
            </a:r>
            <a:r>
              <a:rPr lang="zh-CN" altLang="en-US" sz="2800" smtClean="0">
                <a:latin typeface="Heiti SC Light" pitchFamily="-84" charset="-122"/>
                <a:ea typeface="Heiti SC Light" pitchFamily="-84" charset="-122"/>
              </a:rPr>
              <a:t>，</a:t>
            </a:r>
            <a:r>
              <a:rPr lang="en-US" altLang="zh-CN" sz="2800" smtClean="0">
                <a:latin typeface="Heiti SC Light" pitchFamily="-84" charset="-122"/>
                <a:ea typeface="Heiti SC Light" pitchFamily="-84" charset="-122"/>
              </a:rPr>
              <a:t>10f</a:t>
            </a:r>
            <a:endParaRPr lang="en-US" altLang="ja-JP" sz="2800" smtClean="0">
              <a:latin typeface="Heiti SC Light" pitchFamily="-84" charset="-122"/>
              <a:ea typeface="Heiti SC Light" pitchFamily="-84" charset="-122"/>
            </a:endParaRPr>
          </a:p>
          <a:p>
            <a:pPr>
              <a:lnSpc>
                <a:spcPct val="90000"/>
              </a:lnSpc>
              <a:defRPr/>
            </a:pPr>
            <a:r>
              <a:rPr lang="zh-CN" altLang="en-US" sz="2800" smtClean="0">
                <a:latin typeface="Heiti SC Light" pitchFamily="-84" charset="-122"/>
                <a:ea typeface="Heiti SC Light" pitchFamily="-84" charset="-122"/>
              </a:rPr>
              <a:t>神是否会使用方才犯罪之人？</a:t>
            </a:r>
            <a:endParaRPr lang="en-US" altLang="en-US" sz="2800" smtClean="0">
              <a:latin typeface="Heiti SC Light" pitchFamily="-84" charset="-122"/>
              <a:ea typeface="Heiti SC Light" pitchFamily="-84"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 calcmode="lin" valueType="num">
                                      <p:cBhvr additive="base">
                                        <p:cTn id="7" dur="500" fill="hold"/>
                                        <p:tgtEl>
                                          <p:spTgt spid="22531">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2531">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22531">
                                            <p:txEl>
                                              <p:pRg st="1" end="1"/>
                                            </p:txEl>
                                          </p:spTgt>
                                        </p:tgtEl>
                                        <p:attrNameLst>
                                          <p:attrName>style.visibility</p:attrName>
                                        </p:attrNameLst>
                                      </p:cBhvr>
                                      <p:to>
                                        <p:strVal val="visible"/>
                                      </p:to>
                                    </p:set>
                                    <p:anim calcmode="lin" valueType="num">
                                      <p:cBhvr additive="base">
                                        <p:cTn id="11" dur="500" fill="hold"/>
                                        <p:tgtEl>
                                          <p:spTgt spid="22531">
                                            <p:txEl>
                                              <p:pRg st="1" end="1"/>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2253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22531">
                                            <p:txEl>
                                              <p:pRg st="2" end="2"/>
                                            </p:txEl>
                                          </p:spTgt>
                                        </p:tgtEl>
                                        <p:attrNameLst>
                                          <p:attrName>style.visibility</p:attrName>
                                        </p:attrNameLst>
                                      </p:cBhvr>
                                      <p:to>
                                        <p:strVal val="visible"/>
                                      </p:to>
                                    </p:set>
                                    <p:anim calcmode="lin" valueType="num">
                                      <p:cBhvr additive="base">
                                        <p:cTn id="17" dur="500" fill="hold"/>
                                        <p:tgtEl>
                                          <p:spTgt spid="22531">
                                            <p:txEl>
                                              <p:pRg st="2" end="2"/>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2253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2" fill="hold" grpId="0" nodeType="clickEffect">
                                  <p:stCondLst>
                                    <p:cond delay="0"/>
                                  </p:stCondLst>
                                  <p:childTnLst>
                                    <p:set>
                                      <p:cBhvr>
                                        <p:cTn id="22" dur="1" fill="hold">
                                          <p:stCondLst>
                                            <p:cond delay="0"/>
                                          </p:stCondLst>
                                        </p:cTn>
                                        <p:tgtEl>
                                          <p:spTgt spid="22531">
                                            <p:txEl>
                                              <p:pRg st="3" end="3"/>
                                            </p:txEl>
                                          </p:spTgt>
                                        </p:tgtEl>
                                        <p:attrNameLst>
                                          <p:attrName>style.visibility</p:attrName>
                                        </p:attrNameLst>
                                      </p:cBhvr>
                                      <p:to>
                                        <p:strVal val="visible"/>
                                      </p:to>
                                    </p:set>
                                    <p:anim calcmode="lin" valueType="num">
                                      <p:cBhvr additive="base">
                                        <p:cTn id="23" dur="500" fill="hold"/>
                                        <p:tgtEl>
                                          <p:spTgt spid="22531">
                                            <p:txEl>
                                              <p:pRg st="3" end="3"/>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2253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2" fill="hold" grpId="0" nodeType="clickEffect">
                                  <p:stCondLst>
                                    <p:cond delay="0"/>
                                  </p:stCondLst>
                                  <p:childTnLst>
                                    <p:set>
                                      <p:cBhvr>
                                        <p:cTn id="28" dur="1" fill="hold">
                                          <p:stCondLst>
                                            <p:cond delay="0"/>
                                          </p:stCondLst>
                                        </p:cTn>
                                        <p:tgtEl>
                                          <p:spTgt spid="22531">
                                            <p:txEl>
                                              <p:pRg st="4" end="4"/>
                                            </p:txEl>
                                          </p:spTgt>
                                        </p:tgtEl>
                                        <p:attrNameLst>
                                          <p:attrName>style.visibility</p:attrName>
                                        </p:attrNameLst>
                                      </p:cBhvr>
                                      <p:to>
                                        <p:strVal val="visible"/>
                                      </p:to>
                                    </p:set>
                                    <p:anim calcmode="lin" valueType="num">
                                      <p:cBhvr additive="base">
                                        <p:cTn id="29" dur="500" fill="hold"/>
                                        <p:tgtEl>
                                          <p:spTgt spid="22531">
                                            <p:txEl>
                                              <p:pRg st="4" end="4"/>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2253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2" fill="hold" grpId="0" nodeType="clickEffect">
                                  <p:stCondLst>
                                    <p:cond delay="0"/>
                                  </p:stCondLst>
                                  <p:childTnLst>
                                    <p:set>
                                      <p:cBhvr>
                                        <p:cTn id="34" dur="1" fill="hold">
                                          <p:stCondLst>
                                            <p:cond delay="0"/>
                                          </p:stCondLst>
                                        </p:cTn>
                                        <p:tgtEl>
                                          <p:spTgt spid="22531">
                                            <p:txEl>
                                              <p:pRg st="5" end="5"/>
                                            </p:txEl>
                                          </p:spTgt>
                                        </p:tgtEl>
                                        <p:attrNameLst>
                                          <p:attrName>style.visibility</p:attrName>
                                        </p:attrNameLst>
                                      </p:cBhvr>
                                      <p:to>
                                        <p:strVal val="visible"/>
                                      </p:to>
                                    </p:set>
                                    <p:anim calcmode="lin" valueType="num">
                                      <p:cBhvr additive="base">
                                        <p:cTn id="35" dur="500" fill="hold"/>
                                        <p:tgtEl>
                                          <p:spTgt spid="22531">
                                            <p:txEl>
                                              <p:pRg st="5" end="5"/>
                                            </p:txEl>
                                          </p:spTgt>
                                        </p:tgtEl>
                                        <p:attrNameLst>
                                          <p:attrName>ppt_x</p:attrName>
                                        </p:attrNameLst>
                                      </p:cBhvr>
                                      <p:tavLst>
                                        <p:tav tm="0">
                                          <p:val>
                                            <p:strVal val="1+#ppt_w/2"/>
                                          </p:val>
                                        </p:tav>
                                        <p:tav tm="100000">
                                          <p:val>
                                            <p:strVal val="#ppt_x"/>
                                          </p:val>
                                        </p:tav>
                                      </p:tavLst>
                                    </p:anim>
                                    <p:anim calcmode="lin" valueType="num">
                                      <p:cBhvr additive="base">
                                        <p:cTn id="36" dur="500" fill="hold"/>
                                        <p:tgtEl>
                                          <p:spTgt spid="22531">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2" presetClass="entr" presetSubtype="2" fill="hold" grpId="0" nodeType="clickEffect">
                                  <p:stCondLst>
                                    <p:cond delay="0"/>
                                  </p:stCondLst>
                                  <p:childTnLst>
                                    <p:set>
                                      <p:cBhvr>
                                        <p:cTn id="40" dur="1" fill="hold">
                                          <p:stCondLst>
                                            <p:cond delay="0"/>
                                          </p:stCondLst>
                                        </p:cTn>
                                        <p:tgtEl>
                                          <p:spTgt spid="22531">
                                            <p:txEl>
                                              <p:pRg st="6" end="6"/>
                                            </p:txEl>
                                          </p:spTgt>
                                        </p:tgtEl>
                                        <p:attrNameLst>
                                          <p:attrName>style.visibility</p:attrName>
                                        </p:attrNameLst>
                                      </p:cBhvr>
                                      <p:to>
                                        <p:strVal val="visible"/>
                                      </p:to>
                                    </p:set>
                                    <p:anim calcmode="lin" valueType="num">
                                      <p:cBhvr additive="base">
                                        <p:cTn id="41" dur="500" fill="hold"/>
                                        <p:tgtEl>
                                          <p:spTgt spid="22531">
                                            <p:txEl>
                                              <p:pRg st="6" end="6"/>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22531">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2" presetClass="entr" presetSubtype="2" fill="hold" grpId="0" nodeType="clickEffect">
                                  <p:stCondLst>
                                    <p:cond delay="0"/>
                                  </p:stCondLst>
                                  <p:childTnLst>
                                    <p:set>
                                      <p:cBhvr>
                                        <p:cTn id="46" dur="1" fill="hold">
                                          <p:stCondLst>
                                            <p:cond delay="0"/>
                                          </p:stCondLst>
                                        </p:cTn>
                                        <p:tgtEl>
                                          <p:spTgt spid="22531">
                                            <p:txEl>
                                              <p:pRg st="7" end="7"/>
                                            </p:txEl>
                                          </p:spTgt>
                                        </p:tgtEl>
                                        <p:attrNameLst>
                                          <p:attrName>style.visibility</p:attrName>
                                        </p:attrNameLst>
                                      </p:cBhvr>
                                      <p:to>
                                        <p:strVal val="visible"/>
                                      </p:to>
                                    </p:set>
                                    <p:anim calcmode="lin" valueType="num">
                                      <p:cBhvr additive="base">
                                        <p:cTn id="47" dur="500" fill="hold"/>
                                        <p:tgtEl>
                                          <p:spTgt spid="22531">
                                            <p:txEl>
                                              <p:pRg st="7" end="7"/>
                                            </p:txEl>
                                          </p:spTgt>
                                        </p:tgtEl>
                                        <p:attrNameLst>
                                          <p:attrName>ppt_x</p:attrName>
                                        </p:attrNameLst>
                                      </p:cBhvr>
                                      <p:tavLst>
                                        <p:tav tm="0">
                                          <p:val>
                                            <p:strVal val="1+#ppt_w/2"/>
                                          </p:val>
                                        </p:tav>
                                        <p:tav tm="100000">
                                          <p:val>
                                            <p:strVal val="#ppt_x"/>
                                          </p:val>
                                        </p:tav>
                                      </p:tavLst>
                                    </p:anim>
                                    <p:anim calcmode="lin" valueType="num">
                                      <p:cBhvr additive="base">
                                        <p:cTn id="48" dur="500" fill="hold"/>
                                        <p:tgtEl>
                                          <p:spTgt spid="22531">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2" presetClass="entr" presetSubtype="2" fill="hold" grpId="0" nodeType="clickEffect">
                                  <p:stCondLst>
                                    <p:cond delay="0"/>
                                  </p:stCondLst>
                                  <p:childTnLst>
                                    <p:set>
                                      <p:cBhvr>
                                        <p:cTn id="52" dur="1" fill="hold">
                                          <p:stCondLst>
                                            <p:cond delay="0"/>
                                          </p:stCondLst>
                                        </p:cTn>
                                        <p:tgtEl>
                                          <p:spTgt spid="22531">
                                            <p:txEl>
                                              <p:pRg st="8" end="8"/>
                                            </p:txEl>
                                          </p:spTgt>
                                        </p:tgtEl>
                                        <p:attrNameLst>
                                          <p:attrName>style.visibility</p:attrName>
                                        </p:attrNameLst>
                                      </p:cBhvr>
                                      <p:to>
                                        <p:strVal val="visible"/>
                                      </p:to>
                                    </p:set>
                                    <p:anim calcmode="lin" valueType="num">
                                      <p:cBhvr additive="base">
                                        <p:cTn id="53" dur="500" fill="hold"/>
                                        <p:tgtEl>
                                          <p:spTgt spid="22531">
                                            <p:txEl>
                                              <p:pRg st="8" end="8"/>
                                            </p:txEl>
                                          </p:spTgt>
                                        </p:tgtEl>
                                        <p:attrNameLst>
                                          <p:attrName>ppt_x</p:attrName>
                                        </p:attrNameLst>
                                      </p:cBhvr>
                                      <p:tavLst>
                                        <p:tav tm="0">
                                          <p:val>
                                            <p:strVal val="1+#ppt_w/2"/>
                                          </p:val>
                                        </p:tav>
                                        <p:tav tm="100000">
                                          <p:val>
                                            <p:strVal val="#ppt_x"/>
                                          </p:val>
                                        </p:tav>
                                      </p:tavLst>
                                    </p:anim>
                                    <p:anim calcmode="lin" valueType="num">
                                      <p:cBhvr additive="base">
                                        <p:cTn id="54" dur="500" fill="hold"/>
                                        <p:tgtEl>
                                          <p:spTgt spid="22531">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1066800" y="-76200"/>
            <a:ext cx="7772400" cy="1162050"/>
          </a:xfrm>
        </p:spPr>
        <p:txBody>
          <a:bodyPr/>
          <a:lstStyle/>
          <a:p>
            <a:pPr>
              <a:defRPr/>
            </a:pPr>
            <a:r>
              <a:rPr lang="zh-CN" altLang="en-US" dirty="0" smtClean="0">
                <a:latin typeface="Heiti SC Light"/>
                <a:ea typeface="Heiti SC Light"/>
                <a:cs typeface="Heiti SC Light"/>
              </a:rPr>
              <a:t>大卫对恶的恨恶（续）</a:t>
            </a:r>
            <a:endParaRPr lang="en-US" dirty="0">
              <a:latin typeface="Heiti SC Light"/>
              <a:ea typeface="Heiti SC Light"/>
              <a:cs typeface="Heiti SC Light"/>
            </a:endParaRPr>
          </a:p>
        </p:txBody>
      </p:sp>
      <p:sp>
        <p:nvSpPr>
          <p:cNvPr id="24579" name="Rectangle 3"/>
          <p:cNvSpPr>
            <a:spLocks noGrp="1" noChangeArrowheads="1"/>
          </p:cNvSpPr>
          <p:nvPr>
            <p:ph type="body" idx="1"/>
          </p:nvPr>
        </p:nvSpPr>
        <p:spPr>
          <a:xfrm>
            <a:off x="1066800" y="990600"/>
            <a:ext cx="7729538" cy="5715000"/>
          </a:xfrm>
        </p:spPr>
        <p:txBody>
          <a:bodyPr/>
          <a:lstStyle/>
          <a:p>
            <a:pPr>
              <a:defRPr/>
            </a:pPr>
            <a:r>
              <a:rPr lang="zh-CN" altLang="en-US" smtClean="0">
                <a:latin typeface="Heiti SC Light" pitchFamily="-84" charset="-122"/>
                <a:ea typeface="Heiti SC Light" pitchFamily="-84" charset="-122"/>
              </a:rPr>
              <a:t>婴儿是否会上天堂？（</a:t>
            </a:r>
            <a:r>
              <a:rPr lang="en-US" altLang="zh-CN" smtClean="0">
                <a:latin typeface="Heiti SC Light" pitchFamily="-84" charset="-122"/>
                <a:ea typeface="Heiti SC Light" pitchFamily="-84" charset="-122"/>
              </a:rPr>
              <a:t>12:23</a:t>
            </a:r>
            <a:r>
              <a:rPr lang="zh-CN" altLang="en-US" smtClean="0">
                <a:latin typeface="Heiti SC Light" pitchFamily="-84" charset="-122"/>
                <a:ea typeface="Heiti SC Light" pitchFamily="-84" charset="-122"/>
              </a:rPr>
              <a:t>）</a:t>
            </a:r>
            <a:endParaRPr lang="en-US" altLang="ja-JP" smtClean="0">
              <a:latin typeface="Heiti SC Light" pitchFamily="-84" charset="-122"/>
              <a:ea typeface="Heiti SC Light" pitchFamily="-84" charset="-122"/>
            </a:endParaRPr>
          </a:p>
          <a:p>
            <a:pPr>
              <a:defRPr/>
            </a:pPr>
            <a:r>
              <a:rPr lang="zh-CN" altLang="en-US" smtClean="0">
                <a:latin typeface="Heiti SC Light" pitchFamily="-84" charset="-122"/>
                <a:ea typeface="Heiti SC Light" pitchFamily="-84" charset="-122"/>
              </a:rPr>
              <a:t>因为亚当犯了罪，所以每一个人都是罪人</a:t>
            </a:r>
            <a:endParaRPr lang="en-US" altLang="ja-JP" smtClean="0">
              <a:latin typeface="Heiti SC Light" pitchFamily="-84" charset="-122"/>
              <a:ea typeface="Heiti SC Light" pitchFamily="-84" charset="-122"/>
            </a:endParaRPr>
          </a:p>
          <a:p>
            <a:pPr>
              <a:defRPr/>
            </a:pPr>
            <a:r>
              <a:rPr lang="zh-CN" altLang="en-US" smtClean="0">
                <a:latin typeface="Heiti SC Light" pitchFamily="-84" charset="-122"/>
                <a:ea typeface="Heiti SC Light" pitchFamily="-84" charset="-122"/>
              </a:rPr>
              <a:t>婴儿也是人</a:t>
            </a:r>
            <a:endParaRPr lang="en-US" altLang="zh-CN" smtClean="0">
              <a:latin typeface="Heiti SC Light" pitchFamily="-84" charset="-122"/>
              <a:ea typeface="Heiti SC Light" pitchFamily="-84" charset="-122"/>
            </a:endParaRPr>
          </a:p>
          <a:p>
            <a:pPr>
              <a:defRPr/>
            </a:pPr>
            <a:r>
              <a:rPr lang="zh-CN" altLang="en-US" smtClean="0">
                <a:latin typeface="Heiti SC Light" pitchFamily="-84" charset="-122"/>
                <a:ea typeface="Heiti SC Light" pitchFamily="-84" charset="-122"/>
              </a:rPr>
              <a:t>因此婴儿也是罪人</a:t>
            </a:r>
            <a:r>
              <a:rPr lang="en-US" altLang="zh-CN" smtClean="0">
                <a:latin typeface="Heiti SC Light" pitchFamily="-84" charset="-122"/>
                <a:ea typeface="Heiti SC Light" pitchFamily="-84" charset="-122"/>
              </a:rPr>
              <a:t>…</a:t>
            </a:r>
            <a:endParaRPr lang="en-US" altLang="ja-JP" smtClean="0">
              <a:latin typeface="Heiti SC Light" pitchFamily="-84" charset="-122"/>
              <a:ea typeface="Heiti SC Light" pitchFamily="-84" charset="-122"/>
            </a:endParaRPr>
          </a:p>
          <a:p>
            <a:pPr>
              <a:defRPr/>
            </a:pPr>
            <a:r>
              <a:rPr lang="zh-CN" altLang="en-US" smtClean="0">
                <a:latin typeface="Heiti SC Light" pitchFamily="-84" charset="-122"/>
                <a:ea typeface="Heiti SC Light" pitchFamily="-84" charset="-122"/>
              </a:rPr>
              <a:t>除非他们相信神，罪人都要经历永恒审判的刑罚</a:t>
            </a:r>
            <a:endParaRPr lang="en-US" altLang="ja-JP" smtClean="0">
              <a:latin typeface="Heiti SC Light" pitchFamily="-84" charset="-122"/>
              <a:ea typeface="Heiti SC Light" pitchFamily="-84" charset="-122"/>
            </a:endParaRPr>
          </a:p>
          <a:p>
            <a:pPr>
              <a:defRPr/>
            </a:pPr>
            <a:r>
              <a:rPr lang="zh-CN" altLang="en-US" smtClean="0">
                <a:latin typeface="Heiti SC Light" pitchFamily="-84" charset="-122"/>
                <a:ea typeface="Heiti SC Light" pitchFamily="-84" charset="-122"/>
              </a:rPr>
              <a:t>以赛亚书</a:t>
            </a:r>
            <a:r>
              <a:rPr lang="en-US" altLang="zh-CN" smtClean="0">
                <a:latin typeface="Heiti SC Light" pitchFamily="-84" charset="-122"/>
                <a:ea typeface="Heiti SC Light" pitchFamily="-84" charset="-122"/>
              </a:rPr>
              <a:t> 7:15 </a:t>
            </a:r>
            <a:r>
              <a:rPr lang="zh-CN" altLang="en-US" smtClean="0">
                <a:latin typeface="Heiti SC Light" pitchFamily="-84" charset="-122"/>
                <a:ea typeface="Heiti SC Light" pitchFamily="-84" charset="-122"/>
              </a:rPr>
              <a:t>不晓得弃恶择善的年龄？</a:t>
            </a:r>
            <a:endParaRPr lang="en-US" altLang="zh-CN" smtClean="0">
              <a:latin typeface="Heiti SC Light" pitchFamily="-84" charset="-122"/>
              <a:ea typeface="Heiti SC Light" pitchFamily="-84" charset="-122"/>
            </a:endParaRPr>
          </a:p>
          <a:p>
            <a:pPr>
              <a:defRPr/>
            </a:pPr>
            <a:r>
              <a:rPr lang="zh-CN" altLang="en-US" smtClean="0">
                <a:latin typeface="Heiti SC Light" pitchFamily="-84" charset="-122"/>
                <a:ea typeface="Heiti SC Light" pitchFamily="-84" charset="-122"/>
              </a:rPr>
              <a:t>创</a:t>
            </a:r>
            <a:r>
              <a:rPr lang="en-US" altLang="zh-CN" smtClean="0">
                <a:latin typeface="Heiti SC Light" pitchFamily="-84" charset="-122"/>
                <a:ea typeface="Heiti SC Light" pitchFamily="-84" charset="-122"/>
              </a:rPr>
              <a:t> 18:25 </a:t>
            </a:r>
            <a:r>
              <a:rPr lang="zh-CN" altLang="en-US" smtClean="0">
                <a:latin typeface="Heiti SC Light" pitchFamily="-84" charset="-122"/>
                <a:ea typeface="Heiti SC Light" pitchFamily="-84" charset="-122"/>
              </a:rPr>
              <a:t>审判全地的主，岂不行公义么</a:t>
            </a:r>
            <a:endParaRPr lang="en-US" altLang="ja-JP" smtClean="0">
              <a:latin typeface="Heiti SC Light" pitchFamily="-84" charset="-122"/>
              <a:ea typeface="Heiti SC Light" pitchFamily="-84" charset="-122"/>
            </a:endParaRPr>
          </a:p>
          <a:p>
            <a:pPr>
              <a:defRPr/>
            </a:pPr>
            <a:r>
              <a:rPr lang="zh-CN" altLang="en-US" smtClean="0">
                <a:latin typeface="Heiti SC Light" pitchFamily="-84" charset="-122"/>
                <a:ea typeface="Heiti SC Light" pitchFamily="-84" charset="-122"/>
              </a:rPr>
              <a:t>为什么神不清楚地表明这件事？</a:t>
            </a:r>
            <a:endParaRPr lang="en-US" altLang="en-US" smtClean="0">
              <a:latin typeface="Heiti SC Light" pitchFamily="-84" charset="-122"/>
              <a:ea typeface="Heiti SC Light" pitchFamily="-84"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 calcmode="lin" valueType="num">
                                      <p:cBhvr additive="base">
                                        <p:cTn id="7" dur="500" fill="hold"/>
                                        <p:tgtEl>
                                          <p:spTgt spid="24579">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457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24579">
                                            <p:txEl>
                                              <p:pRg st="1" end="1"/>
                                            </p:txEl>
                                          </p:spTgt>
                                        </p:tgtEl>
                                        <p:attrNameLst>
                                          <p:attrName>style.visibility</p:attrName>
                                        </p:attrNameLst>
                                      </p:cBhvr>
                                      <p:to>
                                        <p:strVal val="visible"/>
                                      </p:to>
                                    </p:set>
                                    <p:anim calcmode="lin" valueType="num">
                                      <p:cBhvr additive="base">
                                        <p:cTn id="13" dur="500" fill="hold"/>
                                        <p:tgtEl>
                                          <p:spTgt spid="24579">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2457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24579">
                                            <p:txEl>
                                              <p:pRg st="2" end="2"/>
                                            </p:txEl>
                                          </p:spTgt>
                                        </p:tgtEl>
                                        <p:attrNameLst>
                                          <p:attrName>style.visibility</p:attrName>
                                        </p:attrNameLst>
                                      </p:cBhvr>
                                      <p:to>
                                        <p:strVal val="visible"/>
                                      </p:to>
                                    </p:set>
                                    <p:anim calcmode="lin" valueType="num">
                                      <p:cBhvr additive="base">
                                        <p:cTn id="19" dur="500" fill="hold"/>
                                        <p:tgtEl>
                                          <p:spTgt spid="24579">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2457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24579">
                                            <p:txEl>
                                              <p:pRg st="3" end="3"/>
                                            </p:txEl>
                                          </p:spTgt>
                                        </p:tgtEl>
                                        <p:attrNameLst>
                                          <p:attrName>style.visibility</p:attrName>
                                        </p:attrNameLst>
                                      </p:cBhvr>
                                      <p:to>
                                        <p:strVal val="visible"/>
                                      </p:to>
                                    </p:set>
                                    <p:anim calcmode="lin" valueType="num">
                                      <p:cBhvr additive="base">
                                        <p:cTn id="25" dur="500" fill="hold"/>
                                        <p:tgtEl>
                                          <p:spTgt spid="24579">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2457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24579">
                                            <p:txEl>
                                              <p:pRg st="4" end="4"/>
                                            </p:txEl>
                                          </p:spTgt>
                                        </p:tgtEl>
                                        <p:attrNameLst>
                                          <p:attrName>style.visibility</p:attrName>
                                        </p:attrNameLst>
                                      </p:cBhvr>
                                      <p:to>
                                        <p:strVal val="visible"/>
                                      </p:to>
                                    </p:set>
                                    <p:anim calcmode="lin" valueType="num">
                                      <p:cBhvr additive="base">
                                        <p:cTn id="31" dur="500" fill="hold"/>
                                        <p:tgtEl>
                                          <p:spTgt spid="24579">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2457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24579">
                                            <p:txEl>
                                              <p:pRg st="5" end="5"/>
                                            </p:txEl>
                                          </p:spTgt>
                                        </p:tgtEl>
                                        <p:attrNameLst>
                                          <p:attrName>style.visibility</p:attrName>
                                        </p:attrNameLst>
                                      </p:cBhvr>
                                      <p:to>
                                        <p:strVal val="visible"/>
                                      </p:to>
                                    </p:set>
                                    <p:anim calcmode="lin" valueType="num">
                                      <p:cBhvr additive="base">
                                        <p:cTn id="37" dur="500" fill="hold"/>
                                        <p:tgtEl>
                                          <p:spTgt spid="24579">
                                            <p:txEl>
                                              <p:pRg st="5" end="5"/>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24579">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24579">
                                            <p:txEl>
                                              <p:pRg st="6" end="6"/>
                                            </p:txEl>
                                          </p:spTgt>
                                        </p:tgtEl>
                                        <p:attrNameLst>
                                          <p:attrName>style.visibility</p:attrName>
                                        </p:attrNameLst>
                                      </p:cBhvr>
                                      <p:to>
                                        <p:strVal val="visible"/>
                                      </p:to>
                                    </p:set>
                                    <p:anim calcmode="lin" valueType="num">
                                      <p:cBhvr additive="base">
                                        <p:cTn id="43" dur="500" fill="hold"/>
                                        <p:tgtEl>
                                          <p:spTgt spid="24579">
                                            <p:txEl>
                                              <p:pRg st="6" end="6"/>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24579">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2" fill="hold" grpId="0" nodeType="clickEffect">
                                  <p:stCondLst>
                                    <p:cond delay="0"/>
                                  </p:stCondLst>
                                  <p:childTnLst>
                                    <p:set>
                                      <p:cBhvr>
                                        <p:cTn id="48" dur="1" fill="hold">
                                          <p:stCondLst>
                                            <p:cond delay="0"/>
                                          </p:stCondLst>
                                        </p:cTn>
                                        <p:tgtEl>
                                          <p:spTgt spid="24579">
                                            <p:txEl>
                                              <p:pRg st="7" end="7"/>
                                            </p:txEl>
                                          </p:spTgt>
                                        </p:tgtEl>
                                        <p:attrNameLst>
                                          <p:attrName>style.visibility</p:attrName>
                                        </p:attrNameLst>
                                      </p:cBhvr>
                                      <p:to>
                                        <p:strVal val="visible"/>
                                      </p:to>
                                    </p:set>
                                    <p:anim calcmode="lin" valueType="num">
                                      <p:cBhvr additive="base">
                                        <p:cTn id="49" dur="500" fill="hold"/>
                                        <p:tgtEl>
                                          <p:spTgt spid="24579">
                                            <p:txEl>
                                              <p:pRg st="7" end="7"/>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24579">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a:defRPr/>
            </a:pPr>
            <a:r>
              <a:rPr lang="zh-CN" altLang="en-US" dirty="0" smtClean="0">
                <a:latin typeface="Heiti SC Light"/>
                <a:ea typeface="Heiti SC Light"/>
                <a:cs typeface="Heiti SC Light"/>
              </a:rPr>
              <a:t>大卫数点百姓</a:t>
            </a:r>
            <a:endParaRPr lang="en-US" dirty="0">
              <a:latin typeface="Heiti SC Light"/>
              <a:ea typeface="Heiti SC Light"/>
              <a:cs typeface="Heiti SC Light"/>
            </a:endParaRPr>
          </a:p>
        </p:txBody>
      </p:sp>
      <p:sp>
        <p:nvSpPr>
          <p:cNvPr id="26627" name="Rectangle 3"/>
          <p:cNvSpPr>
            <a:spLocks noGrp="1" noChangeArrowheads="1"/>
          </p:cNvSpPr>
          <p:nvPr>
            <p:ph type="body" idx="1"/>
          </p:nvPr>
        </p:nvSpPr>
        <p:spPr/>
        <p:txBody>
          <a:bodyPr/>
          <a:lstStyle/>
          <a:p>
            <a:pPr>
              <a:defRPr/>
            </a:pPr>
            <a:r>
              <a:rPr lang="zh-CN" altLang="en-US" dirty="0" smtClean="0">
                <a:latin typeface="Heiti SC Light"/>
                <a:ea typeface="Heiti SC Light"/>
                <a:cs typeface="Heiti SC Light"/>
              </a:rPr>
              <a:t>是神让他这么做的吗？</a:t>
            </a:r>
            <a:r>
              <a:rPr lang="en-US" altLang="zh-CN" dirty="0" smtClean="0">
                <a:latin typeface="Heiti SC Light"/>
                <a:ea typeface="Heiti SC Light"/>
                <a:cs typeface="Heiti SC Light"/>
              </a:rPr>
              <a:t>24:1</a:t>
            </a:r>
            <a:r>
              <a:rPr lang="zh-CN" altLang="en-US" dirty="0" smtClean="0">
                <a:latin typeface="Heiti SC Light"/>
                <a:ea typeface="Heiti SC Light"/>
                <a:cs typeface="Heiti SC Light"/>
              </a:rPr>
              <a:t>与代下</a:t>
            </a:r>
            <a:r>
              <a:rPr lang="en-US" altLang="zh-CN" dirty="0" smtClean="0">
                <a:latin typeface="Heiti SC Light"/>
                <a:ea typeface="Heiti SC Light"/>
                <a:cs typeface="Heiti SC Light"/>
              </a:rPr>
              <a:t> 21:1ff</a:t>
            </a:r>
            <a:r>
              <a:rPr lang="zh-CN" altLang="en-US" dirty="0" smtClean="0">
                <a:latin typeface="Heiti SC Light"/>
                <a:ea typeface="Heiti SC Light"/>
                <a:cs typeface="Heiti SC Light"/>
              </a:rPr>
              <a:t>做对比</a:t>
            </a:r>
            <a:endParaRPr lang="en-US" dirty="0">
              <a:latin typeface="Heiti SC Light"/>
              <a:ea typeface="Heiti SC Light"/>
              <a:cs typeface="Heiti SC Light"/>
            </a:endParaRPr>
          </a:p>
          <a:p>
            <a:pPr>
              <a:defRPr/>
            </a:pPr>
            <a:r>
              <a:rPr lang="zh-CN" altLang="en-US" dirty="0" smtClean="0">
                <a:latin typeface="Heiti SC Light"/>
                <a:ea typeface="Heiti SC Light"/>
                <a:cs typeface="Heiti SC Light"/>
              </a:rPr>
              <a:t>大卫说他犯罪了（</a:t>
            </a:r>
            <a:r>
              <a:rPr lang="en-US" altLang="zh-CN" dirty="0" smtClean="0">
                <a:latin typeface="Heiti SC Light"/>
                <a:ea typeface="Heiti SC Light"/>
                <a:cs typeface="Heiti SC Light"/>
              </a:rPr>
              <a:t>24:10</a:t>
            </a:r>
            <a:r>
              <a:rPr lang="zh-CN" altLang="en-US" dirty="0" smtClean="0">
                <a:latin typeface="Heiti SC Light"/>
                <a:ea typeface="Heiti SC Light"/>
                <a:cs typeface="Heiti SC Light"/>
              </a:rPr>
              <a:t>）</a:t>
            </a:r>
            <a:endParaRPr lang="en-US" dirty="0">
              <a:latin typeface="Heiti SC Light"/>
              <a:ea typeface="Heiti SC Light"/>
              <a:cs typeface="Heiti SC Light"/>
            </a:endParaRPr>
          </a:p>
          <a:p>
            <a:pPr>
              <a:defRPr/>
            </a:pPr>
            <a:r>
              <a:rPr lang="zh-CN" altLang="en-US" dirty="0" smtClean="0">
                <a:latin typeface="Heiti SC Light"/>
                <a:ea typeface="Heiti SC Light"/>
                <a:cs typeface="Heiti SC Light"/>
              </a:rPr>
              <a:t>三个选择：三年饥荒，被敌人追赶三个月，</a:t>
            </a:r>
            <a:r>
              <a:rPr lang="zh-CN" altLang="en-US" u="sng" dirty="0" smtClean="0">
                <a:latin typeface="Heiti SC Light"/>
                <a:ea typeface="Heiti SC Light"/>
                <a:cs typeface="Heiti SC Light"/>
              </a:rPr>
              <a:t>三天瘟疫</a:t>
            </a:r>
            <a:endParaRPr lang="en-US" u="sng" dirty="0">
              <a:latin typeface="Heiti SC Light"/>
              <a:ea typeface="Heiti SC Light"/>
              <a:cs typeface="Heiti SC Light"/>
            </a:endParaRPr>
          </a:p>
          <a:p>
            <a:pPr>
              <a:defRPr/>
            </a:pPr>
            <a:r>
              <a:rPr lang="zh-CN" altLang="en-US" dirty="0" smtClean="0">
                <a:latin typeface="Heiti SC Light"/>
                <a:ea typeface="Heiti SC Light"/>
                <a:cs typeface="Heiti SC Light"/>
              </a:rPr>
              <a:t>亚劳拿的谷场（</a:t>
            </a:r>
            <a:r>
              <a:rPr lang="en-US" altLang="zh-CN" dirty="0" smtClean="0">
                <a:latin typeface="Heiti SC Light"/>
                <a:ea typeface="Heiti SC Light"/>
                <a:cs typeface="Heiti SC Light"/>
              </a:rPr>
              <a:t>24:24</a:t>
            </a:r>
            <a:r>
              <a:rPr lang="zh-CN" altLang="en-US" dirty="0" smtClean="0">
                <a:latin typeface="Heiti SC Light"/>
                <a:ea typeface="Heiti SC Light"/>
                <a:cs typeface="Heiti SC Light"/>
              </a:rPr>
              <a:t>）－祭坛</a:t>
            </a:r>
            <a:endParaRPr lang="en-US" dirty="0">
              <a:latin typeface="Heiti SC Light"/>
              <a:ea typeface="Heiti SC Light"/>
              <a:cs typeface="Heiti SC Ligh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 calcmode="lin" valueType="num">
                                      <p:cBhvr additive="base">
                                        <p:cTn id="7" dur="500" fill="hold"/>
                                        <p:tgtEl>
                                          <p:spTgt spid="26627">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662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26627">
                                            <p:txEl>
                                              <p:pRg st="1" end="1"/>
                                            </p:txEl>
                                          </p:spTgt>
                                        </p:tgtEl>
                                        <p:attrNameLst>
                                          <p:attrName>style.visibility</p:attrName>
                                        </p:attrNameLst>
                                      </p:cBhvr>
                                      <p:to>
                                        <p:strVal val="visible"/>
                                      </p:to>
                                    </p:set>
                                    <p:anim calcmode="lin" valueType="num">
                                      <p:cBhvr additive="base">
                                        <p:cTn id="13" dur="500" fill="hold"/>
                                        <p:tgtEl>
                                          <p:spTgt spid="26627">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2662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26627">
                                            <p:txEl>
                                              <p:pRg st="2" end="2"/>
                                            </p:txEl>
                                          </p:spTgt>
                                        </p:tgtEl>
                                        <p:attrNameLst>
                                          <p:attrName>style.visibility</p:attrName>
                                        </p:attrNameLst>
                                      </p:cBhvr>
                                      <p:to>
                                        <p:strVal val="visible"/>
                                      </p:to>
                                    </p:set>
                                    <p:anim calcmode="lin" valueType="num">
                                      <p:cBhvr additive="base">
                                        <p:cTn id="19" dur="500" fill="hold"/>
                                        <p:tgtEl>
                                          <p:spTgt spid="26627">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2662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26627">
                                            <p:txEl>
                                              <p:pRg st="3" end="3"/>
                                            </p:txEl>
                                          </p:spTgt>
                                        </p:tgtEl>
                                        <p:attrNameLst>
                                          <p:attrName>style.visibility</p:attrName>
                                        </p:attrNameLst>
                                      </p:cBhvr>
                                      <p:to>
                                        <p:strVal val="visible"/>
                                      </p:to>
                                    </p:set>
                                    <p:anim calcmode="lin" valueType="num">
                                      <p:cBhvr additive="base">
                                        <p:cTn id="25" dur="500" fill="hold"/>
                                        <p:tgtEl>
                                          <p:spTgt spid="26627">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26627">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a:defRPr/>
            </a:pPr>
            <a:r>
              <a:rPr lang="zh-CN" altLang="en-US" dirty="0" smtClean="0">
                <a:latin typeface="Heiti SC Light"/>
                <a:ea typeface="Heiti SC Light"/>
                <a:cs typeface="Heiti SC Light"/>
              </a:rPr>
              <a:t>大卫的恻隐之心</a:t>
            </a:r>
            <a:endParaRPr lang="en-US" dirty="0">
              <a:latin typeface="Heiti SC Light"/>
              <a:ea typeface="Heiti SC Light"/>
              <a:cs typeface="Heiti SC Light"/>
            </a:endParaRPr>
          </a:p>
        </p:txBody>
      </p:sp>
      <p:sp>
        <p:nvSpPr>
          <p:cNvPr id="6147" name="Rectangle 3"/>
          <p:cNvSpPr>
            <a:spLocks noGrp="1" noChangeArrowheads="1"/>
          </p:cNvSpPr>
          <p:nvPr>
            <p:ph type="body" idx="1"/>
          </p:nvPr>
        </p:nvSpPr>
        <p:spPr>
          <a:xfrm>
            <a:off x="1066800" y="1752600"/>
            <a:ext cx="7729538" cy="4133850"/>
          </a:xfrm>
        </p:spPr>
        <p:txBody>
          <a:bodyPr/>
          <a:lstStyle/>
          <a:p>
            <a:pPr>
              <a:lnSpc>
                <a:spcPct val="90000"/>
              </a:lnSpc>
              <a:defRPr/>
            </a:pPr>
            <a:r>
              <a:rPr lang="zh-CN" altLang="en-US" sz="2800" dirty="0" smtClean="0">
                <a:latin typeface="Heiti SC Light"/>
                <a:ea typeface="Heiti SC Light"/>
                <a:cs typeface="Heiti SC Light"/>
              </a:rPr>
              <a:t>谁杀了扫罗？</a:t>
            </a:r>
            <a:endParaRPr lang="en-US" sz="2800" dirty="0">
              <a:latin typeface="Heiti SC Light"/>
              <a:ea typeface="Heiti SC Light"/>
              <a:cs typeface="Heiti SC Light"/>
            </a:endParaRPr>
          </a:p>
          <a:p>
            <a:pPr lvl="1">
              <a:lnSpc>
                <a:spcPct val="90000"/>
              </a:lnSpc>
              <a:defRPr/>
            </a:pPr>
            <a:r>
              <a:rPr lang="zh-CN" altLang="en-US" sz="2400" dirty="0" smtClean="0">
                <a:latin typeface="Heiti SC Light"/>
                <a:ea typeface="Heiti SC Light"/>
                <a:cs typeface="Heiti SC Light"/>
              </a:rPr>
              <a:t>撒上</a:t>
            </a:r>
            <a:r>
              <a:rPr lang="en-US" altLang="zh-CN" sz="2400" dirty="0" smtClean="0">
                <a:latin typeface="Heiti SC Light"/>
                <a:ea typeface="Heiti SC Light"/>
                <a:cs typeface="Heiti SC Light"/>
              </a:rPr>
              <a:t> 31:4f</a:t>
            </a:r>
            <a:r>
              <a:rPr lang="zh-CN" altLang="en-US" sz="2400" dirty="0" smtClean="0">
                <a:latin typeface="Heiti SC Light"/>
                <a:ea typeface="Heiti SC Light"/>
                <a:cs typeface="Heiti SC Light"/>
              </a:rPr>
              <a:t>说扫罗是自杀的</a:t>
            </a:r>
            <a:endParaRPr lang="en-US" sz="2400" dirty="0">
              <a:latin typeface="Heiti SC Light"/>
              <a:ea typeface="Heiti SC Light"/>
              <a:cs typeface="Heiti SC Light"/>
            </a:endParaRPr>
          </a:p>
          <a:p>
            <a:pPr lvl="1">
              <a:lnSpc>
                <a:spcPct val="90000"/>
              </a:lnSpc>
              <a:defRPr/>
            </a:pPr>
            <a:r>
              <a:rPr lang="zh-CN" altLang="en-US" sz="2400" dirty="0" smtClean="0">
                <a:latin typeface="Heiti SC Light"/>
                <a:ea typeface="Heiti SC Light"/>
                <a:cs typeface="Heiti SC Light"/>
              </a:rPr>
              <a:t>撒下</a:t>
            </a:r>
            <a:r>
              <a:rPr lang="en-US" altLang="zh-CN" sz="2400" dirty="0" smtClean="0">
                <a:latin typeface="Heiti SC Light"/>
                <a:ea typeface="Heiti SC Light"/>
                <a:cs typeface="Heiti SC Light"/>
              </a:rPr>
              <a:t> 1:10</a:t>
            </a:r>
            <a:r>
              <a:rPr lang="zh-CN" altLang="en-US" sz="2400" dirty="0" smtClean="0">
                <a:latin typeface="Heiti SC Light"/>
                <a:ea typeface="Heiti SC Light"/>
                <a:cs typeface="Heiti SC Light"/>
              </a:rPr>
              <a:t>中说亚玛力人杀了扫罗（讽刺）</a:t>
            </a:r>
            <a:endParaRPr lang="en-US" sz="2400" dirty="0">
              <a:latin typeface="Heiti SC Light"/>
              <a:ea typeface="Heiti SC Light"/>
              <a:cs typeface="Heiti SC Light"/>
            </a:endParaRPr>
          </a:p>
          <a:p>
            <a:pPr lvl="1">
              <a:lnSpc>
                <a:spcPct val="90000"/>
              </a:lnSpc>
              <a:defRPr/>
            </a:pPr>
            <a:r>
              <a:rPr lang="zh-CN" altLang="en-US" sz="2400" dirty="0" smtClean="0">
                <a:latin typeface="Heiti SC Light"/>
                <a:ea typeface="Heiti SC Light"/>
                <a:cs typeface="Heiti SC Light"/>
              </a:rPr>
              <a:t>可能性</a:t>
            </a:r>
            <a:endParaRPr lang="en-US" sz="2400" dirty="0">
              <a:latin typeface="Heiti SC Light"/>
              <a:ea typeface="Heiti SC Light"/>
              <a:cs typeface="Heiti SC Light"/>
            </a:endParaRPr>
          </a:p>
          <a:p>
            <a:pPr>
              <a:lnSpc>
                <a:spcPct val="90000"/>
              </a:lnSpc>
              <a:defRPr/>
            </a:pPr>
            <a:r>
              <a:rPr lang="zh-CN" altLang="en-US" sz="2800" dirty="0" smtClean="0">
                <a:latin typeface="Heiti SC Light"/>
                <a:ea typeface="Heiti SC Light"/>
                <a:cs typeface="Heiti SC Light"/>
              </a:rPr>
              <a:t>当人自杀后，他们是否会因为没有来得及忏悔自杀的罪而下地狱？</a:t>
            </a:r>
            <a:endParaRPr lang="en-US" sz="2800" dirty="0">
              <a:latin typeface="Heiti SC Light"/>
              <a:ea typeface="Heiti SC Light"/>
              <a:cs typeface="Heiti SC Light"/>
            </a:endParaRPr>
          </a:p>
          <a:p>
            <a:pPr>
              <a:lnSpc>
                <a:spcPct val="90000"/>
              </a:lnSpc>
              <a:defRPr/>
            </a:pPr>
            <a:r>
              <a:rPr lang="zh-CN" altLang="en-US" sz="2800" dirty="0" smtClean="0">
                <a:latin typeface="Heiti SC Light"/>
                <a:ea typeface="Heiti SC Light"/>
                <a:cs typeface="Heiti SC Light"/>
              </a:rPr>
              <a:t>大卫对扫罗</a:t>
            </a:r>
            <a:r>
              <a:rPr lang="en-US" sz="2800" dirty="0" smtClean="0">
                <a:latin typeface="Heiti SC Light"/>
                <a:ea typeface="Heiti SC Light"/>
                <a:cs typeface="Heiti SC Light"/>
              </a:rPr>
              <a:t>/</a:t>
            </a:r>
            <a:r>
              <a:rPr lang="zh-CN" altLang="en-US" sz="2800" dirty="0" smtClean="0">
                <a:latin typeface="Heiti SC Light"/>
                <a:ea typeface="Heiti SC Light"/>
                <a:cs typeface="Heiti SC Light"/>
              </a:rPr>
              <a:t>约拿单的颂歌（撒下</a:t>
            </a:r>
            <a:r>
              <a:rPr lang="en-US" altLang="zh-CN" sz="2800" dirty="0" smtClean="0">
                <a:latin typeface="Heiti SC Light"/>
                <a:ea typeface="Heiti SC Light"/>
                <a:cs typeface="Heiti SC Light"/>
              </a:rPr>
              <a:t> 1</a:t>
            </a:r>
            <a:r>
              <a:rPr lang="zh-CN" altLang="en-US" sz="2800" dirty="0" smtClean="0">
                <a:latin typeface="Heiti SC Light"/>
                <a:ea typeface="Heiti SC Light"/>
                <a:cs typeface="Heiti SC Light"/>
              </a:rPr>
              <a:t>）</a:t>
            </a:r>
            <a:endParaRPr lang="en-US" sz="2800" dirty="0">
              <a:latin typeface="Heiti SC Light"/>
              <a:ea typeface="Heiti SC Light"/>
              <a:cs typeface="Heiti SC Light"/>
            </a:endParaRPr>
          </a:p>
          <a:p>
            <a:pPr>
              <a:lnSpc>
                <a:spcPct val="90000"/>
              </a:lnSpc>
              <a:defRPr/>
            </a:pPr>
            <a:r>
              <a:rPr lang="en-US" altLang="zh-CN" sz="2800" dirty="0" smtClean="0">
                <a:latin typeface="Heiti SC Light"/>
                <a:ea typeface="Heiti SC Light"/>
                <a:cs typeface="Heiti SC Light"/>
              </a:rPr>
              <a:t>1:26</a:t>
            </a:r>
            <a:r>
              <a:rPr lang="zh-CN" altLang="en-US" sz="2800" dirty="0" smtClean="0">
                <a:latin typeface="Heiti SC Light"/>
                <a:ea typeface="Heiti SC Light"/>
                <a:cs typeface="Heiti SC Light"/>
              </a:rPr>
              <a:t>与同性恋有什么关联？</a:t>
            </a:r>
            <a:endParaRPr lang="en-US" sz="2800" dirty="0">
              <a:latin typeface="Heiti SC Light"/>
              <a:ea typeface="Heiti SC Light"/>
              <a:cs typeface="Heiti SC Ligh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additive="base">
                                        <p:cTn id="7" dur="500" fill="hold"/>
                                        <p:tgtEl>
                                          <p:spTgt spid="6147">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614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6147">
                                            <p:txEl>
                                              <p:pRg st="1" end="1"/>
                                            </p:txEl>
                                          </p:spTgt>
                                        </p:tgtEl>
                                        <p:attrNameLst>
                                          <p:attrName>style.visibility</p:attrName>
                                        </p:attrNameLst>
                                      </p:cBhvr>
                                      <p:to>
                                        <p:strVal val="visible"/>
                                      </p:to>
                                    </p:set>
                                    <p:anim calcmode="lin" valueType="num">
                                      <p:cBhvr additive="base">
                                        <p:cTn id="13" dur="500" fill="hold"/>
                                        <p:tgtEl>
                                          <p:spTgt spid="6147">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614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6147">
                                            <p:txEl>
                                              <p:pRg st="2" end="2"/>
                                            </p:txEl>
                                          </p:spTgt>
                                        </p:tgtEl>
                                        <p:attrNameLst>
                                          <p:attrName>style.visibility</p:attrName>
                                        </p:attrNameLst>
                                      </p:cBhvr>
                                      <p:to>
                                        <p:strVal val="visible"/>
                                      </p:to>
                                    </p:set>
                                    <p:anim calcmode="lin" valueType="num">
                                      <p:cBhvr additive="base">
                                        <p:cTn id="19" dur="500" fill="hold"/>
                                        <p:tgtEl>
                                          <p:spTgt spid="6147">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6147">
                                            <p:txEl>
                                              <p:pRg st="2" end="2"/>
                                            </p:txEl>
                                          </p:spTgt>
                                        </p:tgtEl>
                                        <p:attrNameLst>
                                          <p:attrName>ppt_y</p:attrName>
                                        </p:attrNameLst>
                                      </p:cBhvr>
                                      <p:tavLst>
                                        <p:tav tm="0">
                                          <p:val>
                                            <p:strVal val="#ppt_y"/>
                                          </p:val>
                                        </p:tav>
                                        <p:tav tm="100000">
                                          <p:val>
                                            <p:strVal val="#ppt_y"/>
                                          </p:val>
                                        </p:tav>
                                      </p:tavLst>
                                    </p:anim>
                                  </p:childTnLst>
                                </p:cTn>
                              </p:par>
                              <p:par>
                                <p:cTn id="21" presetID="2" presetClass="entr" presetSubtype="2" fill="hold" grpId="0" nodeType="withEffect">
                                  <p:stCondLst>
                                    <p:cond delay="0"/>
                                  </p:stCondLst>
                                  <p:childTnLst>
                                    <p:set>
                                      <p:cBhvr>
                                        <p:cTn id="22" dur="1" fill="hold">
                                          <p:stCondLst>
                                            <p:cond delay="0"/>
                                          </p:stCondLst>
                                        </p:cTn>
                                        <p:tgtEl>
                                          <p:spTgt spid="6147">
                                            <p:txEl>
                                              <p:pRg st="3" end="3"/>
                                            </p:txEl>
                                          </p:spTgt>
                                        </p:tgtEl>
                                        <p:attrNameLst>
                                          <p:attrName>style.visibility</p:attrName>
                                        </p:attrNameLst>
                                      </p:cBhvr>
                                      <p:to>
                                        <p:strVal val="visible"/>
                                      </p:to>
                                    </p:set>
                                    <p:anim calcmode="lin" valueType="num">
                                      <p:cBhvr additive="base">
                                        <p:cTn id="23" dur="500" fill="hold"/>
                                        <p:tgtEl>
                                          <p:spTgt spid="6147">
                                            <p:txEl>
                                              <p:pRg st="3" end="3"/>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614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2" fill="hold" grpId="0" nodeType="clickEffect">
                                  <p:stCondLst>
                                    <p:cond delay="0"/>
                                  </p:stCondLst>
                                  <p:childTnLst>
                                    <p:set>
                                      <p:cBhvr>
                                        <p:cTn id="28" dur="1" fill="hold">
                                          <p:stCondLst>
                                            <p:cond delay="0"/>
                                          </p:stCondLst>
                                        </p:cTn>
                                        <p:tgtEl>
                                          <p:spTgt spid="6147">
                                            <p:txEl>
                                              <p:pRg st="4" end="4"/>
                                            </p:txEl>
                                          </p:spTgt>
                                        </p:tgtEl>
                                        <p:attrNameLst>
                                          <p:attrName>style.visibility</p:attrName>
                                        </p:attrNameLst>
                                      </p:cBhvr>
                                      <p:to>
                                        <p:strVal val="visible"/>
                                      </p:to>
                                    </p:set>
                                    <p:anim calcmode="lin" valueType="num">
                                      <p:cBhvr additive="base">
                                        <p:cTn id="29" dur="500" fill="hold"/>
                                        <p:tgtEl>
                                          <p:spTgt spid="6147">
                                            <p:txEl>
                                              <p:pRg st="4" end="4"/>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614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2" fill="hold" grpId="0" nodeType="clickEffect">
                                  <p:stCondLst>
                                    <p:cond delay="0"/>
                                  </p:stCondLst>
                                  <p:childTnLst>
                                    <p:set>
                                      <p:cBhvr>
                                        <p:cTn id="34" dur="1" fill="hold">
                                          <p:stCondLst>
                                            <p:cond delay="0"/>
                                          </p:stCondLst>
                                        </p:cTn>
                                        <p:tgtEl>
                                          <p:spTgt spid="6147">
                                            <p:txEl>
                                              <p:pRg st="5" end="5"/>
                                            </p:txEl>
                                          </p:spTgt>
                                        </p:tgtEl>
                                        <p:attrNameLst>
                                          <p:attrName>style.visibility</p:attrName>
                                        </p:attrNameLst>
                                      </p:cBhvr>
                                      <p:to>
                                        <p:strVal val="visible"/>
                                      </p:to>
                                    </p:set>
                                    <p:anim calcmode="lin" valueType="num">
                                      <p:cBhvr additive="base">
                                        <p:cTn id="35" dur="500" fill="hold"/>
                                        <p:tgtEl>
                                          <p:spTgt spid="6147">
                                            <p:txEl>
                                              <p:pRg st="5" end="5"/>
                                            </p:txEl>
                                          </p:spTgt>
                                        </p:tgtEl>
                                        <p:attrNameLst>
                                          <p:attrName>ppt_x</p:attrName>
                                        </p:attrNameLst>
                                      </p:cBhvr>
                                      <p:tavLst>
                                        <p:tav tm="0">
                                          <p:val>
                                            <p:strVal val="1+#ppt_w/2"/>
                                          </p:val>
                                        </p:tav>
                                        <p:tav tm="100000">
                                          <p:val>
                                            <p:strVal val="#ppt_x"/>
                                          </p:val>
                                        </p:tav>
                                      </p:tavLst>
                                    </p:anim>
                                    <p:anim calcmode="lin" valueType="num">
                                      <p:cBhvr additive="base">
                                        <p:cTn id="36" dur="500" fill="hold"/>
                                        <p:tgtEl>
                                          <p:spTgt spid="6147">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2" presetClass="entr" presetSubtype="2" fill="hold" grpId="0" nodeType="clickEffect">
                                  <p:stCondLst>
                                    <p:cond delay="0"/>
                                  </p:stCondLst>
                                  <p:childTnLst>
                                    <p:set>
                                      <p:cBhvr>
                                        <p:cTn id="40" dur="1" fill="hold">
                                          <p:stCondLst>
                                            <p:cond delay="0"/>
                                          </p:stCondLst>
                                        </p:cTn>
                                        <p:tgtEl>
                                          <p:spTgt spid="6147">
                                            <p:txEl>
                                              <p:pRg st="6" end="6"/>
                                            </p:txEl>
                                          </p:spTgt>
                                        </p:tgtEl>
                                        <p:attrNameLst>
                                          <p:attrName>style.visibility</p:attrName>
                                        </p:attrNameLst>
                                      </p:cBhvr>
                                      <p:to>
                                        <p:strVal val="visible"/>
                                      </p:to>
                                    </p:set>
                                    <p:anim calcmode="lin" valueType="num">
                                      <p:cBhvr additive="base">
                                        <p:cTn id="41" dur="500" fill="hold"/>
                                        <p:tgtEl>
                                          <p:spTgt spid="6147">
                                            <p:txEl>
                                              <p:pRg st="6" end="6"/>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6147">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a:defRPr/>
            </a:pPr>
            <a:r>
              <a:rPr lang="zh-CN" altLang="en-US" dirty="0" smtClean="0">
                <a:latin typeface="Heiti SC Light"/>
                <a:ea typeface="Heiti SC Light"/>
                <a:cs typeface="Heiti SC Light"/>
              </a:rPr>
              <a:t>押尼珥与伊施波设</a:t>
            </a:r>
            <a:endParaRPr lang="en-US" dirty="0">
              <a:latin typeface="Heiti SC Light"/>
              <a:ea typeface="Heiti SC Light"/>
              <a:cs typeface="Heiti SC Light"/>
            </a:endParaRPr>
          </a:p>
        </p:txBody>
      </p:sp>
      <p:sp>
        <p:nvSpPr>
          <p:cNvPr id="8195" name="Rectangle 3"/>
          <p:cNvSpPr>
            <a:spLocks noGrp="1" noChangeArrowheads="1"/>
          </p:cNvSpPr>
          <p:nvPr>
            <p:ph type="body" idx="1"/>
          </p:nvPr>
        </p:nvSpPr>
        <p:spPr/>
        <p:txBody>
          <a:bodyPr/>
          <a:lstStyle/>
          <a:p>
            <a:pPr>
              <a:defRPr/>
            </a:pPr>
            <a:r>
              <a:rPr lang="zh-CN" altLang="en-US" dirty="0" smtClean="0">
                <a:latin typeface="Heiti SC Light"/>
                <a:ea typeface="Heiti SC Light"/>
                <a:cs typeface="Heiti SC Light"/>
              </a:rPr>
              <a:t>国家一分为二：伊施波设真的是他的姓名吗？（代上</a:t>
            </a:r>
            <a:r>
              <a:rPr lang="en-US" altLang="zh-CN" dirty="0" smtClean="0">
                <a:latin typeface="Heiti SC Light"/>
                <a:ea typeface="Heiti SC Light"/>
                <a:cs typeface="Heiti SC Light"/>
              </a:rPr>
              <a:t> 8:33</a:t>
            </a:r>
            <a:r>
              <a:rPr lang="zh-TW" altLang="en-US" dirty="0">
                <a:latin typeface="Heiti SC Light"/>
                <a:ea typeface="Heiti SC Light"/>
                <a:cs typeface="Heiti SC Light"/>
              </a:rPr>
              <a:t>伊施</a:t>
            </a:r>
            <a:r>
              <a:rPr lang="zh-TW" altLang="en-US" dirty="0" smtClean="0">
                <a:latin typeface="Heiti SC Light"/>
                <a:ea typeface="Heiti SC Light"/>
                <a:cs typeface="Heiti SC Light"/>
              </a:rPr>
              <a:t>巴力；</a:t>
            </a:r>
            <a:r>
              <a:rPr lang="zh-CN" altLang="en-US" dirty="0" smtClean="0">
                <a:latin typeface="Heiti SC Light"/>
                <a:ea typeface="Heiti SC Light"/>
                <a:cs typeface="Heiti SC Light"/>
              </a:rPr>
              <a:t>与撒下</a:t>
            </a:r>
            <a:r>
              <a:rPr lang="en-US" altLang="zh-CN" dirty="0" smtClean="0">
                <a:latin typeface="Heiti SC Light"/>
                <a:ea typeface="Heiti SC Light"/>
                <a:cs typeface="Heiti SC Light"/>
              </a:rPr>
              <a:t> 2:8f</a:t>
            </a:r>
            <a:r>
              <a:rPr lang="zh-CN" altLang="en-US" dirty="0" smtClean="0">
                <a:latin typeface="Heiti SC Light"/>
                <a:ea typeface="Heiti SC Light"/>
                <a:cs typeface="Heiti SC Light"/>
              </a:rPr>
              <a:t>做对比）</a:t>
            </a:r>
            <a:endParaRPr lang="en-US" dirty="0">
              <a:latin typeface="Heiti SC Light"/>
              <a:ea typeface="Heiti SC Light"/>
              <a:cs typeface="Heiti SC Light"/>
            </a:endParaRPr>
          </a:p>
          <a:p>
            <a:pPr>
              <a:defRPr/>
            </a:pPr>
            <a:r>
              <a:rPr lang="zh-CN" altLang="en-US" dirty="0" smtClean="0">
                <a:latin typeface="Heiti SC Light"/>
                <a:ea typeface="Heiti SC Light"/>
                <a:cs typeface="Heiti SC Light"/>
              </a:rPr>
              <a:t>杀手约押杀死押尼珥－对弟弟的复仇</a:t>
            </a:r>
            <a:r>
              <a:rPr lang="zh-CN" altLang="zh-CN" dirty="0" smtClean="0">
                <a:latin typeface="Heiti SC Light"/>
                <a:ea typeface="Heiti SC Light"/>
                <a:cs typeface="Heiti SC Light"/>
              </a:rPr>
              <a:t>－</a:t>
            </a:r>
            <a:r>
              <a:rPr lang="zh-CN" altLang="en-US" dirty="0" smtClean="0">
                <a:latin typeface="Heiti SC Light"/>
                <a:ea typeface="Heiti SC Light"/>
                <a:cs typeface="Heiti SC Light"/>
              </a:rPr>
              <a:t>第三章</a:t>
            </a:r>
            <a:endParaRPr lang="en-US" dirty="0">
              <a:latin typeface="Heiti SC Light"/>
              <a:ea typeface="Heiti SC Light"/>
              <a:cs typeface="Heiti SC Light"/>
            </a:endParaRPr>
          </a:p>
          <a:p>
            <a:pPr>
              <a:defRPr/>
            </a:pPr>
            <a:r>
              <a:rPr lang="zh-CN" altLang="en-US" dirty="0" smtClean="0">
                <a:latin typeface="Heiti SC Light"/>
                <a:ea typeface="Heiti SC Light"/>
                <a:cs typeface="Heiti SC Light"/>
              </a:rPr>
              <a:t>大卫的回应（</a:t>
            </a:r>
            <a:r>
              <a:rPr lang="en-US" altLang="zh-CN" dirty="0" smtClean="0">
                <a:latin typeface="Heiti SC Light"/>
                <a:ea typeface="Heiti SC Light"/>
                <a:cs typeface="Heiti SC Light"/>
              </a:rPr>
              <a:t>3:32ff</a:t>
            </a:r>
            <a:r>
              <a:rPr lang="zh-CN" altLang="en-US" dirty="0" smtClean="0">
                <a:latin typeface="Heiti SC Light"/>
                <a:ea typeface="Heiti SC Light"/>
                <a:cs typeface="Heiti SC Light"/>
              </a:rPr>
              <a:t>）</a:t>
            </a:r>
            <a:r>
              <a:rPr lang="en-US" dirty="0" smtClean="0">
                <a:latin typeface="Heiti SC Light"/>
                <a:ea typeface="Heiti SC Light"/>
                <a:cs typeface="Heiti SC Light"/>
              </a:rPr>
              <a:t>//</a:t>
            </a:r>
            <a:r>
              <a:rPr lang="zh-CN" altLang="en-US" dirty="0" smtClean="0">
                <a:latin typeface="Heiti SC Light"/>
                <a:ea typeface="Heiti SC Light"/>
                <a:cs typeface="Heiti SC Light"/>
              </a:rPr>
              <a:t>百姓的回应（</a:t>
            </a:r>
            <a:r>
              <a:rPr lang="en-US" altLang="zh-CN" dirty="0" smtClean="0">
                <a:latin typeface="Heiti SC Light"/>
                <a:ea typeface="Heiti SC Light"/>
                <a:cs typeface="Heiti SC Light"/>
              </a:rPr>
              <a:t>3:36</a:t>
            </a:r>
            <a:r>
              <a:rPr lang="zh-CN" altLang="en-US" dirty="0" smtClean="0">
                <a:latin typeface="Heiti SC Light"/>
                <a:ea typeface="Heiti SC Light"/>
                <a:cs typeface="Heiti SC Light"/>
              </a:rPr>
              <a:t>）</a:t>
            </a:r>
            <a:endParaRPr lang="en-US" dirty="0">
              <a:latin typeface="Heiti SC Light"/>
              <a:ea typeface="Heiti SC Light"/>
              <a:cs typeface="Heiti SC Ligh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 calcmode="lin" valueType="num">
                                      <p:cBhvr additive="base">
                                        <p:cTn id="7" dur="500" fill="hold"/>
                                        <p:tgtEl>
                                          <p:spTgt spid="8195">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819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8195">
                                            <p:txEl>
                                              <p:pRg st="1" end="1"/>
                                            </p:txEl>
                                          </p:spTgt>
                                        </p:tgtEl>
                                        <p:attrNameLst>
                                          <p:attrName>style.visibility</p:attrName>
                                        </p:attrNameLst>
                                      </p:cBhvr>
                                      <p:to>
                                        <p:strVal val="visible"/>
                                      </p:to>
                                    </p:set>
                                    <p:anim calcmode="lin" valueType="num">
                                      <p:cBhvr additive="base">
                                        <p:cTn id="13" dur="500" fill="hold"/>
                                        <p:tgtEl>
                                          <p:spTgt spid="8195">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819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8195">
                                            <p:txEl>
                                              <p:pRg st="2" end="2"/>
                                            </p:txEl>
                                          </p:spTgt>
                                        </p:tgtEl>
                                        <p:attrNameLst>
                                          <p:attrName>style.visibility</p:attrName>
                                        </p:attrNameLst>
                                      </p:cBhvr>
                                      <p:to>
                                        <p:strVal val="visible"/>
                                      </p:to>
                                    </p:set>
                                    <p:anim calcmode="lin" valueType="num">
                                      <p:cBhvr additive="base">
                                        <p:cTn id="19" dur="500" fill="hold"/>
                                        <p:tgtEl>
                                          <p:spTgt spid="8195">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819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a:defRPr/>
            </a:pPr>
            <a:r>
              <a:rPr lang="zh-TW" altLang="en-US" smtClean="0"/>
              <a:t>米非波设</a:t>
            </a:r>
            <a:endParaRPr lang="en-US" altLang="en-US" smtClean="0"/>
          </a:p>
        </p:txBody>
      </p:sp>
      <p:sp>
        <p:nvSpPr>
          <p:cNvPr id="10243" name="Rectangle 3"/>
          <p:cNvSpPr>
            <a:spLocks noGrp="1" noChangeArrowheads="1"/>
          </p:cNvSpPr>
          <p:nvPr>
            <p:ph type="body" idx="1"/>
          </p:nvPr>
        </p:nvSpPr>
        <p:spPr/>
        <p:txBody>
          <a:bodyPr/>
          <a:lstStyle/>
          <a:p>
            <a:pPr>
              <a:defRPr/>
            </a:pPr>
            <a:r>
              <a:rPr lang="zh-CN" altLang="en-US" smtClean="0"/>
              <a:t>故事线（撒下</a:t>
            </a:r>
            <a:r>
              <a:rPr lang="en-US" altLang="zh-CN" smtClean="0"/>
              <a:t> 9</a:t>
            </a:r>
            <a:r>
              <a:rPr lang="zh-CN" altLang="en-US" smtClean="0"/>
              <a:t>）</a:t>
            </a:r>
            <a:endParaRPr lang="en-US" altLang="ja-JP" smtClean="0"/>
          </a:p>
          <a:p>
            <a:pPr>
              <a:defRPr/>
            </a:pPr>
            <a:r>
              <a:rPr lang="zh-CN" altLang="en-US" smtClean="0"/>
              <a:t>我们可以通过观察他如何对待那些无法回报他的人的行为中看出一个人的品质</a:t>
            </a:r>
            <a:endParaRPr lang="en-US" altLang="en-US" smtClean="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additive="base">
                                        <p:cTn id="7" dur="500" fill="hold"/>
                                        <p:tgtEl>
                                          <p:spTgt spid="1024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024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0243">
                                            <p:txEl>
                                              <p:pRg st="1" end="1"/>
                                            </p:txEl>
                                          </p:spTgt>
                                        </p:tgtEl>
                                        <p:attrNameLst>
                                          <p:attrName>style.visibility</p:attrName>
                                        </p:attrNameLst>
                                      </p:cBhvr>
                                      <p:to>
                                        <p:strVal val="visible"/>
                                      </p:to>
                                    </p:set>
                                    <p:anim calcmode="lin" valueType="num">
                                      <p:cBhvr additive="base">
                                        <p:cTn id="13" dur="500" fill="hold"/>
                                        <p:tgtEl>
                                          <p:spTgt spid="1024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024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a:defRPr/>
            </a:pPr>
            <a:r>
              <a:rPr lang="zh-CN" altLang="en-US" dirty="0" smtClean="0">
                <a:latin typeface="Heiti SC Light"/>
                <a:ea typeface="Heiti SC Light"/>
                <a:cs typeface="Heiti SC Light"/>
              </a:rPr>
              <a:t>押沙龙（撒下</a:t>
            </a:r>
            <a:r>
              <a:rPr lang="en-US" altLang="zh-CN" dirty="0" smtClean="0">
                <a:latin typeface="Heiti SC Light"/>
                <a:ea typeface="Heiti SC Light"/>
                <a:cs typeface="Heiti SC Light"/>
              </a:rPr>
              <a:t> 13</a:t>
            </a:r>
            <a:r>
              <a:rPr lang="zh-CN" altLang="en-US" dirty="0" smtClean="0">
                <a:latin typeface="Heiti SC Light"/>
                <a:ea typeface="Heiti SC Light"/>
                <a:cs typeface="Heiti SC Light"/>
              </a:rPr>
              <a:t>）</a:t>
            </a:r>
            <a:endParaRPr lang="en-US" dirty="0">
              <a:latin typeface="Heiti SC Light"/>
              <a:ea typeface="Heiti SC Light"/>
              <a:cs typeface="Heiti SC Light"/>
            </a:endParaRPr>
          </a:p>
        </p:txBody>
      </p:sp>
      <p:sp>
        <p:nvSpPr>
          <p:cNvPr id="12291" name="Rectangle 3"/>
          <p:cNvSpPr>
            <a:spLocks noGrp="1" noChangeArrowheads="1"/>
          </p:cNvSpPr>
          <p:nvPr>
            <p:ph type="body" idx="1"/>
          </p:nvPr>
        </p:nvSpPr>
        <p:spPr>
          <a:xfrm>
            <a:off x="1066800" y="1657350"/>
            <a:ext cx="7729538" cy="4133850"/>
          </a:xfrm>
        </p:spPr>
        <p:txBody>
          <a:bodyPr/>
          <a:lstStyle/>
          <a:p>
            <a:pPr>
              <a:defRPr/>
            </a:pPr>
            <a:r>
              <a:rPr lang="zh-CN" altLang="en-US" smtClean="0">
                <a:latin typeface="Heiti SC Light" pitchFamily="-84" charset="-122"/>
                <a:ea typeface="Heiti SC Light" pitchFamily="-84" charset="-122"/>
              </a:rPr>
              <a:t>暗嫩对他玛的感情究竟是爱还是欲望？（关于诡计的故事</a:t>
            </a:r>
            <a:r>
              <a:rPr lang="en-US" altLang="zh-CN" smtClean="0">
                <a:latin typeface="Heiti SC Light" pitchFamily="-84" charset="-122"/>
                <a:ea typeface="Heiti SC Light" pitchFamily="-84" charset="-122"/>
              </a:rPr>
              <a:t> 13:11f</a:t>
            </a:r>
            <a:r>
              <a:rPr lang="zh-CN" altLang="en-US" smtClean="0">
                <a:latin typeface="Heiti SC Light" pitchFamily="-84" charset="-122"/>
                <a:ea typeface="Heiti SC Light" pitchFamily="-84" charset="-122"/>
              </a:rPr>
              <a:t>）</a:t>
            </a:r>
            <a:endParaRPr lang="en-US" altLang="ja-JP" smtClean="0">
              <a:latin typeface="Heiti SC Light" pitchFamily="-84" charset="-122"/>
              <a:ea typeface="Heiti SC Light" pitchFamily="-84" charset="-122"/>
            </a:endParaRPr>
          </a:p>
          <a:p>
            <a:pPr>
              <a:defRPr/>
            </a:pPr>
            <a:r>
              <a:rPr lang="zh-CN" altLang="en-US" smtClean="0">
                <a:latin typeface="Heiti SC Light" pitchFamily="-84" charset="-122"/>
                <a:ea typeface="Heiti SC Light" pitchFamily="-84" charset="-122"/>
              </a:rPr>
              <a:t>你是如何得出结论的？</a:t>
            </a:r>
            <a:endParaRPr lang="en-US" altLang="ja-JP" smtClean="0">
              <a:latin typeface="Heiti SC Light" pitchFamily="-84" charset="-122"/>
              <a:ea typeface="Heiti SC Light" pitchFamily="-84" charset="-122"/>
            </a:endParaRPr>
          </a:p>
          <a:p>
            <a:pPr>
              <a:defRPr/>
            </a:pPr>
            <a:r>
              <a:rPr lang="zh-CN" altLang="en-US" smtClean="0">
                <a:latin typeface="Heiti SC Light" pitchFamily="-84" charset="-122"/>
                <a:ea typeface="Heiti SC Light" pitchFamily="-84" charset="-122"/>
              </a:rPr>
              <a:t>父亲孩子中做公义的审判官－押沙龙杀死暗嫩－</a:t>
            </a:r>
            <a:r>
              <a:rPr lang="en-US" altLang="zh-CN" smtClean="0">
                <a:latin typeface="Heiti SC Light" pitchFamily="-84" charset="-122"/>
                <a:ea typeface="Heiti SC Light" pitchFamily="-84" charset="-122"/>
              </a:rPr>
              <a:t>13:28</a:t>
            </a:r>
            <a:endParaRPr lang="en-US" altLang="ja-JP" smtClean="0">
              <a:latin typeface="Heiti SC Light" pitchFamily="-84" charset="-122"/>
              <a:ea typeface="Heiti SC Light" pitchFamily="-84" charset="-122"/>
            </a:endParaRPr>
          </a:p>
          <a:p>
            <a:pPr>
              <a:defRPr/>
            </a:pPr>
            <a:r>
              <a:rPr lang="zh-CN" altLang="en-US" smtClean="0">
                <a:latin typeface="Heiti SC Light" pitchFamily="-84" charset="-122"/>
                <a:ea typeface="Heiti SC Light" pitchFamily="-84" charset="-122"/>
              </a:rPr>
              <a:t>提哥亚的聪明的妇人（撒下</a:t>
            </a:r>
            <a:r>
              <a:rPr lang="en-US" altLang="zh-CN" smtClean="0">
                <a:latin typeface="Heiti SC Light" pitchFamily="-84" charset="-122"/>
                <a:ea typeface="Heiti SC Light" pitchFamily="-84" charset="-122"/>
              </a:rPr>
              <a:t> 14</a:t>
            </a:r>
            <a:r>
              <a:rPr lang="zh-CN" altLang="en-US" smtClean="0">
                <a:latin typeface="Heiti SC Light" pitchFamily="-84" charset="-122"/>
                <a:ea typeface="Heiti SC Light" pitchFamily="-84" charset="-122"/>
              </a:rPr>
              <a:t>）</a:t>
            </a:r>
            <a:endParaRPr lang="en-US" altLang="ja-JP" smtClean="0">
              <a:latin typeface="Heiti SC Light" pitchFamily="-84" charset="-122"/>
              <a:ea typeface="Heiti SC Light" pitchFamily="-84" charset="-122"/>
            </a:endParaRPr>
          </a:p>
          <a:p>
            <a:pPr>
              <a:defRPr/>
            </a:pPr>
            <a:r>
              <a:rPr lang="zh-CN" altLang="en-US" smtClean="0">
                <a:latin typeface="Heiti SC Light" pitchFamily="-84" charset="-122"/>
                <a:ea typeface="Heiti SC Light" pitchFamily="-84" charset="-122"/>
              </a:rPr>
              <a:t>部分宽恕与恋母情结</a:t>
            </a:r>
            <a:endParaRPr lang="en-US" altLang="ja-JP" smtClean="0">
              <a:latin typeface="Heiti SC Light" pitchFamily="-84" charset="-122"/>
              <a:ea typeface="Heiti SC Light" pitchFamily="-84" charset="-122"/>
            </a:endParaRPr>
          </a:p>
          <a:p>
            <a:pPr>
              <a:defRPr/>
            </a:pPr>
            <a:r>
              <a:rPr lang="zh-CN" altLang="en-US" smtClean="0">
                <a:latin typeface="Heiti SC Light" pitchFamily="-84" charset="-122"/>
                <a:ea typeface="Heiti SC Light" pitchFamily="-84" charset="-122"/>
              </a:rPr>
              <a:t>希伯伦的反叛（撒下</a:t>
            </a:r>
            <a:r>
              <a:rPr lang="en-US" altLang="zh-CN" smtClean="0">
                <a:latin typeface="Heiti SC Light" pitchFamily="-84" charset="-122"/>
                <a:ea typeface="Heiti SC Light" pitchFamily="-84" charset="-122"/>
              </a:rPr>
              <a:t> 15</a:t>
            </a:r>
            <a:r>
              <a:rPr lang="zh-CN" altLang="en-US" smtClean="0">
                <a:latin typeface="Heiti SC Light" pitchFamily="-84" charset="-122"/>
                <a:ea typeface="Heiti SC Light" pitchFamily="-84" charset="-122"/>
              </a:rPr>
              <a:t>）－大卫逃亡</a:t>
            </a:r>
            <a:endParaRPr lang="en-US" altLang="en-US" smtClean="0">
              <a:latin typeface="Heiti SC Light" pitchFamily="-84" charset="-122"/>
              <a:ea typeface="Heiti SC Light" pitchFamily="-84"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 calcmode="lin" valueType="num">
                                      <p:cBhvr additive="base">
                                        <p:cTn id="7" dur="500" fill="hold"/>
                                        <p:tgtEl>
                                          <p:spTgt spid="12291">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229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2291">
                                            <p:txEl>
                                              <p:pRg st="1" end="1"/>
                                            </p:txEl>
                                          </p:spTgt>
                                        </p:tgtEl>
                                        <p:attrNameLst>
                                          <p:attrName>style.visibility</p:attrName>
                                        </p:attrNameLst>
                                      </p:cBhvr>
                                      <p:to>
                                        <p:strVal val="visible"/>
                                      </p:to>
                                    </p:set>
                                    <p:anim calcmode="lin" valueType="num">
                                      <p:cBhvr additive="base">
                                        <p:cTn id="13" dur="500" fill="hold"/>
                                        <p:tgtEl>
                                          <p:spTgt spid="12291">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229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12291">
                                            <p:txEl>
                                              <p:pRg st="2" end="2"/>
                                            </p:txEl>
                                          </p:spTgt>
                                        </p:tgtEl>
                                        <p:attrNameLst>
                                          <p:attrName>style.visibility</p:attrName>
                                        </p:attrNameLst>
                                      </p:cBhvr>
                                      <p:to>
                                        <p:strVal val="visible"/>
                                      </p:to>
                                    </p:set>
                                    <p:anim calcmode="lin" valueType="num">
                                      <p:cBhvr additive="base">
                                        <p:cTn id="19" dur="500" fill="hold"/>
                                        <p:tgtEl>
                                          <p:spTgt spid="12291">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229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12291">
                                            <p:txEl>
                                              <p:pRg st="3" end="3"/>
                                            </p:txEl>
                                          </p:spTgt>
                                        </p:tgtEl>
                                        <p:attrNameLst>
                                          <p:attrName>style.visibility</p:attrName>
                                        </p:attrNameLst>
                                      </p:cBhvr>
                                      <p:to>
                                        <p:strVal val="visible"/>
                                      </p:to>
                                    </p:set>
                                    <p:anim calcmode="lin" valueType="num">
                                      <p:cBhvr additive="base">
                                        <p:cTn id="25" dur="500" fill="hold"/>
                                        <p:tgtEl>
                                          <p:spTgt spid="12291">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1229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12291">
                                            <p:txEl>
                                              <p:pRg st="4" end="4"/>
                                            </p:txEl>
                                          </p:spTgt>
                                        </p:tgtEl>
                                        <p:attrNameLst>
                                          <p:attrName>style.visibility</p:attrName>
                                        </p:attrNameLst>
                                      </p:cBhvr>
                                      <p:to>
                                        <p:strVal val="visible"/>
                                      </p:to>
                                    </p:set>
                                    <p:anim calcmode="lin" valueType="num">
                                      <p:cBhvr additive="base">
                                        <p:cTn id="31" dur="500" fill="hold"/>
                                        <p:tgtEl>
                                          <p:spTgt spid="12291">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1229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12291">
                                            <p:txEl>
                                              <p:pRg st="5" end="5"/>
                                            </p:txEl>
                                          </p:spTgt>
                                        </p:tgtEl>
                                        <p:attrNameLst>
                                          <p:attrName>style.visibility</p:attrName>
                                        </p:attrNameLst>
                                      </p:cBhvr>
                                      <p:to>
                                        <p:strVal val="visible"/>
                                      </p:to>
                                    </p:set>
                                    <p:anim calcmode="lin" valueType="num">
                                      <p:cBhvr additive="base">
                                        <p:cTn id="37" dur="500" fill="hold"/>
                                        <p:tgtEl>
                                          <p:spTgt spid="12291">
                                            <p:txEl>
                                              <p:pRg st="5" end="5"/>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12291">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1026"/>
          <p:cNvSpPr>
            <a:spLocks noGrp="1" noChangeArrowheads="1"/>
          </p:cNvSpPr>
          <p:nvPr>
            <p:ph type="title"/>
          </p:nvPr>
        </p:nvSpPr>
        <p:spPr/>
        <p:txBody>
          <a:bodyPr/>
          <a:lstStyle/>
          <a:p>
            <a:pPr>
              <a:defRPr/>
            </a:pPr>
            <a:r>
              <a:rPr lang="zh-CN" altLang="en-US" dirty="0" smtClean="0">
                <a:latin typeface="Heiti SC Light"/>
                <a:ea typeface="Heiti SC Light"/>
                <a:cs typeface="Heiti SC Light"/>
              </a:rPr>
              <a:t>押沙龙（续）</a:t>
            </a:r>
            <a:endParaRPr lang="en-US" dirty="0">
              <a:latin typeface="Heiti SC Light"/>
              <a:ea typeface="Heiti SC Light"/>
              <a:cs typeface="Heiti SC Light"/>
            </a:endParaRPr>
          </a:p>
        </p:txBody>
      </p:sp>
      <p:sp>
        <p:nvSpPr>
          <p:cNvPr id="14339" name="Rectangle 1027"/>
          <p:cNvSpPr>
            <a:spLocks noGrp="1" noChangeArrowheads="1"/>
          </p:cNvSpPr>
          <p:nvPr>
            <p:ph type="body" idx="1"/>
          </p:nvPr>
        </p:nvSpPr>
        <p:spPr/>
        <p:txBody>
          <a:bodyPr/>
          <a:lstStyle/>
          <a:p>
            <a:pPr>
              <a:defRPr/>
            </a:pPr>
            <a:r>
              <a:rPr lang="zh-CN" altLang="en-US" smtClean="0">
                <a:latin typeface="Heiti SC Light" pitchFamily="-84" charset="-122"/>
                <a:ea typeface="Heiti SC Light" pitchFamily="-84" charset="-122"/>
              </a:rPr>
              <a:t>户筛与亚希多弗（</a:t>
            </a:r>
            <a:r>
              <a:rPr lang="en-US" altLang="zh-CN" smtClean="0">
                <a:latin typeface="Heiti SC Light" pitchFamily="-84" charset="-122"/>
                <a:ea typeface="Heiti SC Light" pitchFamily="-84" charset="-122"/>
              </a:rPr>
              <a:t>15:32ff</a:t>
            </a:r>
            <a:r>
              <a:rPr lang="zh-CN" altLang="en-US" smtClean="0">
                <a:latin typeface="Heiti SC Light" pitchFamily="-84" charset="-122"/>
                <a:ea typeface="Heiti SC Light" pitchFamily="-84" charset="-122"/>
              </a:rPr>
              <a:t>；</a:t>
            </a:r>
            <a:r>
              <a:rPr lang="en-US" altLang="zh-CN" smtClean="0">
                <a:latin typeface="Heiti SC Light" pitchFamily="-84" charset="-122"/>
                <a:ea typeface="Heiti SC Light" pitchFamily="-84" charset="-122"/>
              </a:rPr>
              <a:t>17</a:t>
            </a:r>
            <a:r>
              <a:rPr lang="zh-CN" altLang="en-US" smtClean="0">
                <a:latin typeface="Heiti SC Light" pitchFamily="-84" charset="-122"/>
                <a:ea typeface="Heiti SC Light" pitchFamily="-84" charset="-122"/>
              </a:rPr>
              <a:t>章）</a:t>
            </a:r>
            <a:endParaRPr lang="en-US" altLang="ja-JP" smtClean="0">
              <a:latin typeface="Heiti SC Light" pitchFamily="-84" charset="-122"/>
              <a:ea typeface="Heiti SC Light" pitchFamily="-84" charset="-122"/>
            </a:endParaRPr>
          </a:p>
          <a:p>
            <a:pPr>
              <a:defRPr/>
            </a:pPr>
            <a:r>
              <a:rPr lang="zh-CN" altLang="en-US" smtClean="0">
                <a:latin typeface="Heiti SC Light" pitchFamily="-84" charset="-122"/>
                <a:ea typeface="Heiti SC Light" pitchFamily="-84" charset="-122"/>
              </a:rPr>
              <a:t>巴西莱与在世的年日（</a:t>
            </a:r>
            <a:r>
              <a:rPr lang="en-US" altLang="zh-CN" smtClean="0">
                <a:latin typeface="Heiti SC Light" pitchFamily="-84" charset="-122"/>
                <a:ea typeface="Heiti SC Light" pitchFamily="-84" charset="-122"/>
              </a:rPr>
              <a:t>19:34</a:t>
            </a:r>
            <a:r>
              <a:rPr lang="zh-CN" altLang="en-US" smtClean="0">
                <a:latin typeface="Heiti SC Light" pitchFamily="-84" charset="-122"/>
                <a:ea typeface="Heiti SC Light" pitchFamily="-84" charset="-122"/>
              </a:rPr>
              <a:t>；与传</a:t>
            </a:r>
            <a:r>
              <a:rPr lang="en-US" altLang="zh-CN" smtClean="0">
                <a:latin typeface="Heiti SC Light" pitchFamily="-84" charset="-122"/>
                <a:ea typeface="Heiti SC Light" pitchFamily="-84" charset="-122"/>
              </a:rPr>
              <a:t> 12</a:t>
            </a:r>
            <a:r>
              <a:rPr lang="zh-CN" altLang="en-US" smtClean="0">
                <a:latin typeface="Heiti SC Light" pitchFamily="-84" charset="-122"/>
                <a:ea typeface="Heiti SC Light" pitchFamily="-84" charset="-122"/>
              </a:rPr>
              <a:t>做对比）</a:t>
            </a:r>
            <a:endParaRPr lang="en-US" altLang="ja-JP" smtClean="0">
              <a:latin typeface="Heiti SC Light" pitchFamily="-84" charset="-122"/>
              <a:ea typeface="Heiti SC Light" pitchFamily="-84" charset="-122"/>
            </a:endParaRPr>
          </a:p>
          <a:p>
            <a:pPr>
              <a:defRPr/>
            </a:pPr>
            <a:r>
              <a:rPr lang="zh-CN" altLang="en-US" smtClean="0">
                <a:latin typeface="Heiti SC Light" pitchFamily="-84" charset="-122"/>
                <a:ea typeface="Heiti SC Light" pitchFamily="-84" charset="-122"/>
              </a:rPr>
              <a:t>大卫对约押与少年人的命令－撒下</a:t>
            </a:r>
            <a:r>
              <a:rPr lang="en-US" altLang="zh-CN" smtClean="0">
                <a:latin typeface="Heiti SC Light" pitchFamily="-84" charset="-122"/>
                <a:ea typeface="Heiti SC Light" pitchFamily="-84" charset="-122"/>
              </a:rPr>
              <a:t> 18:5</a:t>
            </a:r>
            <a:endParaRPr lang="en-US" altLang="ja-JP" smtClean="0">
              <a:latin typeface="Heiti SC Light" pitchFamily="-84" charset="-122"/>
              <a:ea typeface="Heiti SC Light" pitchFamily="-84" charset="-122"/>
            </a:endParaRPr>
          </a:p>
          <a:p>
            <a:pPr>
              <a:defRPr/>
            </a:pPr>
            <a:r>
              <a:rPr lang="zh-CN" altLang="en-US" smtClean="0">
                <a:latin typeface="Heiti SC Light" pitchFamily="-84" charset="-122"/>
                <a:ea typeface="Heiti SC Light" pitchFamily="-84" charset="-122"/>
              </a:rPr>
              <a:t>押沙龙之死与大卫的反应（</a:t>
            </a:r>
            <a:r>
              <a:rPr lang="zh-CN" altLang="zh-CN" smtClean="0">
                <a:latin typeface="Heiti SC Light" pitchFamily="-84" charset="-122"/>
                <a:ea typeface="Heiti SC Light" pitchFamily="-84" charset="-122"/>
              </a:rPr>
              <a:t>1</a:t>
            </a:r>
            <a:r>
              <a:rPr lang="en-US" altLang="zh-CN" smtClean="0">
                <a:latin typeface="Heiti SC Light" pitchFamily="-84" charset="-122"/>
                <a:ea typeface="Heiti SC Light" pitchFamily="-84" charset="-122"/>
              </a:rPr>
              <a:t>8:14</a:t>
            </a:r>
            <a:r>
              <a:rPr lang="zh-CN" altLang="en-US" smtClean="0">
                <a:latin typeface="Heiti SC Light" pitchFamily="-84" charset="-122"/>
                <a:ea typeface="Heiti SC Light" pitchFamily="-84" charset="-122"/>
              </a:rPr>
              <a:t>，</a:t>
            </a:r>
            <a:r>
              <a:rPr lang="en-US" altLang="zh-CN" smtClean="0">
                <a:latin typeface="Heiti SC Light" pitchFamily="-84" charset="-122"/>
                <a:ea typeface="Heiti SC Light" pitchFamily="-84" charset="-122"/>
              </a:rPr>
              <a:t>33</a:t>
            </a:r>
            <a:r>
              <a:rPr lang="zh-CN" altLang="en-US" smtClean="0">
                <a:latin typeface="Heiti SC Light" pitchFamily="-84" charset="-122"/>
                <a:ea typeface="Heiti SC Light" pitchFamily="-84" charset="-122"/>
              </a:rPr>
              <a:t>）</a:t>
            </a:r>
            <a:endParaRPr lang="en-US" altLang="ja-JP" smtClean="0">
              <a:latin typeface="Heiti SC Light" pitchFamily="-84" charset="-122"/>
              <a:ea typeface="Heiti SC Light" pitchFamily="-84" charset="-122"/>
            </a:endParaRPr>
          </a:p>
          <a:p>
            <a:pPr>
              <a:defRPr/>
            </a:pPr>
            <a:r>
              <a:rPr lang="zh-CN" altLang="en-US" smtClean="0">
                <a:latin typeface="Heiti SC Light" pitchFamily="-84" charset="-122"/>
                <a:ea typeface="Heiti SC Light" pitchFamily="-84" charset="-122"/>
              </a:rPr>
              <a:t>约押点明大卫的“问题”：撒下</a:t>
            </a:r>
            <a:r>
              <a:rPr lang="en-US" altLang="zh-CN" smtClean="0">
                <a:latin typeface="Heiti SC Light" pitchFamily="-84" charset="-122"/>
                <a:ea typeface="Heiti SC Light" pitchFamily="-84" charset="-122"/>
              </a:rPr>
              <a:t> 19:5f</a:t>
            </a:r>
            <a:endParaRPr lang="en-US" altLang="en-US" smtClean="0">
              <a:latin typeface="Heiti SC Light" pitchFamily="-84" charset="-122"/>
              <a:ea typeface="Heiti SC Light" pitchFamily="-84"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 calcmode="lin" valueType="num">
                                      <p:cBhvr additive="base">
                                        <p:cTn id="7" dur="500" fill="hold"/>
                                        <p:tgtEl>
                                          <p:spTgt spid="14339">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433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4339">
                                            <p:txEl>
                                              <p:pRg st="1" end="1"/>
                                            </p:txEl>
                                          </p:spTgt>
                                        </p:tgtEl>
                                        <p:attrNameLst>
                                          <p:attrName>style.visibility</p:attrName>
                                        </p:attrNameLst>
                                      </p:cBhvr>
                                      <p:to>
                                        <p:strVal val="visible"/>
                                      </p:to>
                                    </p:set>
                                    <p:anim calcmode="lin" valueType="num">
                                      <p:cBhvr additive="base">
                                        <p:cTn id="13" dur="500" fill="hold"/>
                                        <p:tgtEl>
                                          <p:spTgt spid="14339">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433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14339">
                                            <p:txEl>
                                              <p:pRg st="2" end="2"/>
                                            </p:txEl>
                                          </p:spTgt>
                                        </p:tgtEl>
                                        <p:attrNameLst>
                                          <p:attrName>style.visibility</p:attrName>
                                        </p:attrNameLst>
                                      </p:cBhvr>
                                      <p:to>
                                        <p:strVal val="visible"/>
                                      </p:to>
                                    </p:set>
                                    <p:anim calcmode="lin" valueType="num">
                                      <p:cBhvr additive="base">
                                        <p:cTn id="19" dur="500" fill="hold"/>
                                        <p:tgtEl>
                                          <p:spTgt spid="14339">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433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14339">
                                            <p:txEl>
                                              <p:pRg st="3" end="3"/>
                                            </p:txEl>
                                          </p:spTgt>
                                        </p:tgtEl>
                                        <p:attrNameLst>
                                          <p:attrName>style.visibility</p:attrName>
                                        </p:attrNameLst>
                                      </p:cBhvr>
                                      <p:to>
                                        <p:strVal val="visible"/>
                                      </p:to>
                                    </p:set>
                                    <p:anim calcmode="lin" valueType="num">
                                      <p:cBhvr additive="base">
                                        <p:cTn id="25" dur="500" fill="hold"/>
                                        <p:tgtEl>
                                          <p:spTgt spid="14339">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1433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14339">
                                            <p:txEl>
                                              <p:pRg st="4" end="4"/>
                                            </p:txEl>
                                          </p:spTgt>
                                        </p:tgtEl>
                                        <p:attrNameLst>
                                          <p:attrName>style.visibility</p:attrName>
                                        </p:attrNameLst>
                                      </p:cBhvr>
                                      <p:to>
                                        <p:strVal val="visible"/>
                                      </p:to>
                                    </p:set>
                                    <p:anim calcmode="lin" valueType="num">
                                      <p:cBhvr additive="base">
                                        <p:cTn id="31" dur="500" fill="hold"/>
                                        <p:tgtEl>
                                          <p:spTgt spid="14339">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14339">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a:defRPr/>
            </a:pPr>
            <a:r>
              <a:rPr lang="zh-CN" altLang="en-US" dirty="0" smtClean="0">
                <a:latin typeface="Heiti SC Light"/>
                <a:ea typeface="Heiti SC Light"/>
                <a:cs typeface="Heiti SC Light"/>
              </a:rPr>
              <a:t>大卫的盛情：约柜</a:t>
            </a:r>
            <a:endParaRPr lang="en-US" dirty="0">
              <a:latin typeface="Heiti SC Light"/>
              <a:ea typeface="Heiti SC Light"/>
              <a:cs typeface="Heiti SC Light"/>
            </a:endParaRPr>
          </a:p>
        </p:txBody>
      </p:sp>
      <p:sp>
        <p:nvSpPr>
          <p:cNvPr id="35843" name="Rectangle 3"/>
          <p:cNvSpPr>
            <a:spLocks noGrp="1" noChangeArrowheads="1"/>
          </p:cNvSpPr>
          <p:nvPr>
            <p:ph type="body" idx="1"/>
          </p:nvPr>
        </p:nvSpPr>
        <p:spPr/>
        <p:txBody>
          <a:bodyPr/>
          <a:lstStyle/>
          <a:p>
            <a:pPr>
              <a:defRPr/>
            </a:pPr>
            <a:endParaRPr lang="en-US" smtClean="0">
              <a:latin typeface="Heiti SC Light"/>
              <a:ea typeface="Heiti SC Light"/>
              <a:cs typeface="Heiti SC Ligh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Judh-Heartlan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29699" name="Rectangle 3"/>
          <p:cNvSpPr>
            <a:spLocks noGrp="1" noChangeArrowheads="1"/>
          </p:cNvSpPr>
          <p:nvPr>
            <p:ph type="title"/>
          </p:nvPr>
        </p:nvSpPr>
        <p:spPr>
          <a:xfrm>
            <a:off x="5638800" y="6400800"/>
            <a:ext cx="990600" cy="76200"/>
          </a:xfrm>
        </p:spPr>
        <p:txBody>
          <a:bodyPr/>
          <a:lstStyle/>
          <a:p>
            <a:pPr>
              <a:defRPr/>
            </a:pPr>
            <a:r>
              <a:rPr lang="en-US" sz="100" smtClean="0">
                <a:ea typeface="+mj-ea"/>
              </a:rPr>
              <a:t>Judah-Heartland</a:t>
            </a:r>
            <a:endParaRPr lang="en-US" smtClean="0">
              <a:ea typeface="+mj-ea"/>
            </a:endParaRPr>
          </a:p>
        </p:txBody>
      </p:sp>
      <p:sp>
        <p:nvSpPr>
          <p:cNvPr id="2" name="Oval 1"/>
          <p:cNvSpPr>
            <a:spLocks noChangeArrowheads="1"/>
          </p:cNvSpPr>
          <p:nvPr/>
        </p:nvSpPr>
        <p:spPr bwMode="auto">
          <a:xfrm>
            <a:off x="2743200" y="1219200"/>
            <a:ext cx="838200" cy="3238500"/>
          </a:xfrm>
          <a:prstGeom prst="ellipse">
            <a:avLst/>
          </a:prstGeom>
          <a:noFill/>
          <a:ln w="57150">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spcBef>
                <a:spcPct val="20000"/>
              </a:spcBef>
              <a:buClr>
                <a:schemeClr val="tx2"/>
              </a:buClr>
              <a:buSzPct val="100000"/>
              <a:buChar char="•"/>
              <a:defRPr sz="3200">
                <a:solidFill>
                  <a:schemeClr val="tx1"/>
                </a:solidFill>
                <a:latin typeface="Arial" pitchFamily="34" charset="0"/>
                <a:ea typeface="MS PGothic" pitchFamily="34" charset="-128"/>
              </a:defRPr>
            </a:lvl1pPr>
            <a:lvl2pPr marL="742950" indent="-285750">
              <a:spcBef>
                <a:spcPct val="20000"/>
              </a:spcBef>
              <a:buClr>
                <a:schemeClr val="tx1"/>
              </a:buClr>
              <a:buSzPct val="100000"/>
              <a:buChar char="–"/>
              <a:defRPr sz="2800">
                <a:solidFill>
                  <a:schemeClr val="tx1"/>
                </a:solidFill>
                <a:latin typeface="Arial" pitchFamily="34" charset="0"/>
                <a:ea typeface="MS PGothic" pitchFamily="34" charset="-128"/>
              </a:defRPr>
            </a:lvl2pPr>
            <a:lvl3pPr marL="1143000" indent="-228600">
              <a:spcBef>
                <a:spcPct val="20000"/>
              </a:spcBef>
              <a:buClr>
                <a:schemeClr val="tx1"/>
              </a:buClr>
              <a:buSzPct val="100000"/>
              <a:buChar char="•"/>
              <a:defRPr sz="2400">
                <a:solidFill>
                  <a:schemeClr val="tx1"/>
                </a:solidFill>
                <a:latin typeface="Arial" pitchFamily="34" charset="0"/>
                <a:ea typeface="MS PGothic" pitchFamily="34" charset="-128"/>
              </a:defRPr>
            </a:lvl3pPr>
            <a:lvl4pPr marL="1600200" indent="-228600">
              <a:spcBef>
                <a:spcPct val="20000"/>
              </a:spcBef>
              <a:buClr>
                <a:schemeClr val="tx1"/>
              </a:buClr>
              <a:buSzPct val="100000"/>
              <a:buChar char="–"/>
              <a:defRPr sz="2000">
                <a:solidFill>
                  <a:schemeClr val="tx1"/>
                </a:solidFill>
                <a:latin typeface="Arial" pitchFamily="34" charset="0"/>
                <a:ea typeface="MS PGothic" pitchFamily="34" charset="-128"/>
              </a:defRPr>
            </a:lvl4pPr>
            <a:lvl5pPr marL="2057400" indent="-228600">
              <a:spcBef>
                <a:spcPct val="20000"/>
              </a:spcBef>
              <a:buClr>
                <a:schemeClr val="tx1"/>
              </a:buClr>
              <a:buSzPct val="100000"/>
              <a:buChar char="•"/>
              <a:defRPr sz="2000">
                <a:solidFill>
                  <a:schemeClr val="tx1"/>
                </a:solidFill>
                <a:latin typeface="Arial" pitchFamily="34" charset="0"/>
                <a:ea typeface="MS PGothic" pitchFamily="34" charset="-128"/>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pitchFamily="34" charset="0"/>
                <a:ea typeface="MS PGothic" pitchFamily="34" charset="-128"/>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pitchFamily="34" charset="0"/>
                <a:ea typeface="MS PGothic" pitchFamily="34" charset="-128"/>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pitchFamily="34" charset="0"/>
                <a:ea typeface="MS PGothic" pitchFamily="34" charset="-128"/>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pitchFamily="34" charset="0"/>
                <a:ea typeface="MS PGothic" pitchFamily="34" charset="-128"/>
              </a:defRPr>
            </a:lvl9pPr>
          </a:lstStyle>
          <a:p>
            <a:pPr>
              <a:spcBef>
                <a:spcPct val="0"/>
              </a:spcBef>
              <a:buClrTx/>
              <a:buSzTx/>
              <a:buFontTx/>
              <a:buNone/>
            </a:pPr>
            <a:endParaRPr lang="en-US" altLang="en-US" sz="2400"/>
          </a:p>
        </p:txBody>
      </p:sp>
      <p:sp>
        <p:nvSpPr>
          <p:cNvPr id="5" name="Oval 4"/>
          <p:cNvSpPr>
            <a:spLocks noChangeArrowheads="1"/>
          </p:cNvSpPr>
          <p:nvPr/>
        </p:nvSpPr>
        <p:spPr bwMode="auto">
          <a:xfrm>
            <a:off x="3962400" y="4083050"/>
            <a:ext cx="1143000" cy="1098550"/>
          </a:xfrm>
          <a:prstGeom prst="ellipse">
            <a:avLst/>
          </a:prstGeom>
          <a:noFill/>
          <a:ln w="57150">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spcBef>
                <a:spcPct val="20000"/>
              </a:spcBef>
              <a:buClr>
                <a:schemeClr val="tx2"/>
              </a:buClr>
              <a:buSzPct val="100000"/>
              <a:buChar char="•"/>
              <a:defRPr sz="3200">
                <a:solidFill>
                  <a:schemeClr val="tx1"/>
                </a:solidFill>
                <a:latin typeface="Arial" pitchFamily="34" charset="0"/>
                <a:ea typeface="MS PGothic" pitchFamily="34" charset="-128"/>
              </a:defRPr>
            </a:lvl1pPr>
            <a:lvl2pPr marL="742950" indent="-285750">
              <a:spcBef>
                <a:spcPct val="20000"/>
              </a:spcBef>
              <a:buClr>
                <a:schemeClr val="tx1"/>
              </a:buClr>
              <a:buSzPct val="100000"/>
              <a:buChar char="–"/>
              <a:defRPr sz="2800">
                <a:solidFill>
                  <a:schemeClr val="tx1"/>
                </a:solidFill>
                <a:latin typeface="Arial" pitchFamily="34" charset="0"/>
                <a:ea typeface="MS PGothic" pitchFamily="34" charset="-128"/>
              </a:defRPr>
            </a:lvl2pPr>
            <a:lvl3pPr marL="1143000" indent="-228600">
              <a:spcBef>
                <a:spcPct val="20000"/>
              </a:spcBef>
              <a:buClr>
                <a:schemeClr val="tx1"/>
              </a:buClr>
              <a:buSzPct val="100000"/>
              <a:buChar char="•"/>
              <a:defRPr sz="2400">
                <a:solidFill>
                  <a:schemeClr val="tx1"/>
                </a:solidFill>
                <a:latin typeface="Arial" pitchFamily="34" charset="0"/>
                <a:ea typeface="MS PGothic" pitchFamily="34" charset="-128"/>
              </a:defRPr>
            </a:lvl3pPr>
            <a:lvl4pPr marL="1600200" indent="-228600">
              <a:spcBef>
                <a:spcPct val="20000"/>
              </a:spcBef>
              <a:buClr>
                <a:schemeClr val="tx1"/>
              </a:buClr>
              <a:buSzPct val="100000"/>
              <a:buChar char="–"/>
              <a:defRPr sz="2000">
                <a:solidFill>
                  <a:schemeClr val="tx1"/>
                </a:solidFill>
                <a:latin typeface="Arial" pitchFamily="34" charset="0"/>
                <a:ea typeface="MS PGothic" pitchFamily="34" charset="-128"/>
              </a:defRPr>
            </a:lvl4pPr>
            <a:lvl5pPr marL="2057400" indent="-228600">
              <a:spcBef>
                <a:spcPct val="20000"/>
              </a:spcBef>
              <a:buClr>
                <a:schemeClr val="tx1"/>
              </a:buClr>
              <a:buSzPct val="100000"/>
              <a:buChar char="•"/>
              <a:defRPr sz="2000">
                <a:solidFill>
                  <a:schemeClr val="tx1"/>
                </a:solidFill>
                <a:latin typeface="Arial" pitchFamily="34" charset="0"/>
                <a:ea typeface="MS PGothic" pitchFamily="34" charset="-128"/>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pitchFamily="34" charset="0"/>
                <a:ea typeface="MS PGothic" pitchFamily="34" charset="-128"/>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pitchFamily="34" charset="0"/>
                <a:ea typeface="MS PGothic" pitchFamily="34" charset="-128"/>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pitchFamily="34" charset="0"/>
                <a:ea typeface="MS PGothic" pitchFamily="34" charset="-128"/>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pitchFamily="34" charset="0"/>
                <a:ea typeface="MS PGothic" pitchFamily="34" charset="-128"/>
              </a:defRPr>
            </a:lvl9pPr>
          </a:lstStyle>
          <a:p>
            <a:pPr>
              <a:spcBef>
                <a:spcPct val="0"/>
              </a:spcBef>
              <a:buClrTx/>
              <a:buSzTx/>
              <a:buFontTx/>
              <a:buNone/>
            </a:pPr>
            <a:endParaRPr lang="en-US" altLang="en-US" sz="2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a:defRPr/>
            </a:pPr>
            <a:r>
              <a:rPr lang="zh-CN" altLang="en-US" dirty="0" smtClean="0">
                <a:latin typeface="Heiti SC Light"/>
                <a:ea typeface="Heiti SC Light"/>
                <a:cs typeface="Heiti SC Light"/>
              </a:rPr>
              <a:t>大卫的盛情</a:t>
            </a:r>
            <a:r>
              <a:rPr lang="en-US" dirty="0" smtClean="0">
                <a:latin typeface="Heiti SC Light"/>
                <a:ea typeface="Heiti SC Light"/>
                <a:cs typeface="Heiti SC Light"/>
              </a:rPr>
              <a:t> </a:t>
            </a:r>
            <a:endParaRPr lang="en-US" dirty="0">
              <a:latin typeface="Heiti SC Light"/>
              <a:ea typeface="Heiti SC Light"/>
              <a:cs typeface="Heiti SC Light"/>
            </a:endParaRPr>
          </a:p>
        </p:txBody>
      </p:sp>
      <p:sp>
        <p:nvSpPr>
          <p:cNvPr id="16387" name="Rectangle 3"/>
          <p:cNvSpPr>
            <a:spLocks noGrp="1" noChangeArrowheads="1"/>
          </p:cNvSpPr>
          <p:nvPr>
            <p:ph type="body" idx="1"/>
          </p:nvPr>
        </p:nvSpPr>
        <p:spPr>
          <a:xfrm>
            <a:off x="1066800" y="1752600"/>
            <a:ext cx="7729538" cy="4133850"/>
          </a:xfrm>
        </p:spPr>
        <p:txBody>
          <a:bodyPr/>
          <a:lstStyle/>
          <a:p>
            <a:pPr>
              <a:lnSpc>
                <a:spcPct val="90000"/>
              </a:lnSpc>
              <a:defRPr/>
            </a:pPr>
            <a:r>
              <a:rPr lang="zh-CN" altLang="en-US" smtClean="0">
                <a:latin typeface="Heiti SC Light" pitchFamily="-84" charset="-122"/>
                <a:ea typeface="Heiti SC Light" pitchFamily="-84" charset="-122"/>
              </a:rPr>
              <a:t>大卫的喜乐（撒下</a:t>
            </a:r>
            <a:r>
              <a:rPr lang="en-US" altLang="zh-CN" smtClean="0">
                <a:latin typeface="Heiti SC Light" pitchFamily="-84" charset="-122"/>
                <a:ea typeface="Heiti SC Light" pitchFamily="-84" charset="-122"/>
              </a:rPr>
              <a:t> 6</a:t>
            </a:r>
            <a:r>
              <a:rPr lang="zh-CN" altLang="en-US" smtClean="0">
                <a:latin typeface="Heiti SC Light" pitchFamily="-84" charset="-122"/>
                <a:ea typeface="Heiti SC Light" pitchFamily="-84" charset="-122"/>
              </a:rPr>
              <a:t>）</a:t>
            </a:r>
            <a:endParaRPr lang="en-US" altLang="ja-JP" smtClean="0">
              <a:latin typeface="Heiti SC Light" pitchFamily="-84" charset="-122"/>
              <a:ea typeface="Heiti SC Light" pitchFamily="-84" charset="-122"/>
            </a:endParaRPr>
          </a:p>
          <a:p>
            <a:pPr>
              <a:lnSpc>
                <a:spcPct val="90000"/>
              </a:lnSpc>
              <a:defRPr/>
            </a:pPr>
            <a:r>
              <a:rPr lang="zh-CN" altLang="en-US" smtClean="0">
                <a:latin typeface="Heiti SC Light" pitchFamily="-84" charset="-122"/>
                <a:ea typeface="Heiti SC Light" pitchFamily="-84" charset="-122"/>
              </a:rPr>
              <a:t>乌撒：正确的动机，错误的行为</a:t>
            </a:r>
            <a:r>
              <a:rPr lang="en-US" altLang="zh-CN" smtClean="0">
                <a:latin typeface="Heiti SC Light" pitchFamily="-84" charset="-122"/>
                <a:ea typeface="Heiti SC Light" pitchFamily="-84" charset="-122"/>
              </a:rPr>
              <a:t>…</a:t>
            </a:r>
            <a:r>
              <a:rPr lang="zh-CN" altLang="en-US" smtClean="0">
                <a:latin typeface="Heiti SC Light" pitchFamily="-84" charset="-122"/>
                <a:ea typeface="Heiti SC Light" pitchFamily="-84" charset="-122"/>
              </a:rPr>
              <a:t>并不这么认为</a:t>
            </a:r>
            <a:endParaRPr lang="en-US" altLang="ja-JP" smtClean="0">
              <a:latin typeface="Heiti SC Light" pitchFamily="-84" charset="-122"/>
              <a:ea typeface="Heiti SC Light" pitchFamily="-84" charset="-122"/>
            </a:endParaRPr>
          </a:p>
          <a:p>
            <a:pPr>
              <a:lnSpc>
                <a:spcPct val="90000"/>
              </a:lnSpc>
              <a:defRPr/>
            </a:pPr>
            <a:r>
              <a:rPr lang="zh-CN" altLang="en-US" smtClean="0">
                <a:latin typeface="Heiti SC Light" pitchFamily="-84" charset="-122"/>
                <a:ea typeface="Heiti SC Light" pitchFamily="-84" charset="-122"/>
              </a:rPr>
              <a:t>大卫在约柜旁踊跃跳舞（</a:t>
            </a:r>
            <a:r>
              <a:rPr lang="en-US" altLang="zh-CN" smtClean="0">
                <a:latin typeface="Heiti SC Light" pitchFamily="-84" charset="-122"/>
                <a:ea typeface="Heiti SC Light" pitchFamily="-84" charset="-122"/>
              </a:rPr>
              <a:t>6:14</a:t>
            </a:r>
            <a:r>
              <a:rPr lang="zh-CN" altLang="en-US" smtClean="0">
                <a:latin typeface="Heiti SC Light" pitchFamily="-84" charset="-122"/>
                <a:ea typeface="Heiti SC Light" pitchFamily="-84" charset="-122"/>
              </a:rPr>
              <a:t>）</a:t>
            </a:r>
            <a:endParaRPr lang="en-US" altLang="ja-JP" smtClean="0">
              <a:latin typeface="Heiti SC Light" pitchFamily="-84" charset="-122"/>
              <a:ea typeface="Heiti SC Light" pitchFamily="-84" charset="-122"/>
            </a:endParaRPr>
          </a:p>
          <a:p>
            <a:pPr>
              <a:lnSpc>
                <a:spcPct val="90000"/>
              </a:lnSpc>
              <a:defRPr/>
            </a:pPr>
            <a:r>
              <a:rPr lang="zh-CN" altLang="en-US" smtClean="0">
                <a:latin typeface="Heiti SC Light" pitchFamily="-84" charset="-122"/>
                <a:ea typeface="Heiti SC Light" pitchFamily="-84" charset="-122"/>
              </a:rPr>
              <a:t>米甲的反应：轻贱与荣耀（</a:t>
            </a:r>
            <a:r>
              <a:rPr lang="en-US" altLang="zh-CN" smtClean="0">
                <a:latin typeface="Heiti SC Light" pitchFamily="-84" charset="-122"/>
                <a:ea typeface="Heiti SC Light" pitchFamily="-84" charset="-122"/>
              </a:rPr>
              <a:t>6:20f</a:t>
            </a:r>
            <a:r>
              <a:rPr lang="zh-CN" altLang="en-US" smtClean="0">
                <a:latin typeface="Heiti SC Light" pitchFamily="-84" charset="-122"/>
                <a:ea typeface="Heiti SC Light" pitchFamily="-84" charset="-122"/>
              </a:rPr>
              <a:t>）</a:t>
            </a:r>
            <a:endParaRPr lang="en-US" altLang="ja-JP" smtClean="0">
              <a:latin typeface="Heiti SC Light" pitchFamily="-84" charset="-122"/>
              <a:ea typeface="Heiti SC Light" pitchFamily="-84" charset="-122"/>
            </a:endParaRPr>
          </a:p>
          <a:p>
            <a:pPr>
              <a:lnSpc>
                <a:spcPct val="90000"/>
              </a:lnSpc>
              <a:defRPr/>
            </a:pPr>
            <a:r>
              <a:rPr lang="zh-CN" altLang="en-US" smtClean="0">
                <a:latin typeface="Heiti SC Light" pitchFamily="-84" charset="-122"/>
                <a:ea typeface="Heiti SC Light" pitchFamily="-84" charset="-122"/>
              </a:rPr>
              <a:t>大卫的约与神的殿宇的双关语（撒下</a:t>
            </a:r>
            <a:r>
              <a:rPr lang="en-US" altLang="zh-CN" smtClean="0">
                <a:latin typeface="Heiti SC Light" pitchFamily="-84" charset="-122"/>
                <a:ea typeface="Heiti SC Light" pitchFamily="-84" charset="-122"/>
              </a:rPr>
              <a:t> 7</a:t>
            </a:r>
            <a:r>
              <a:rPr lang="zh-CN" altLang="en-US" smtClean="0">
                <a:latin typeface="Heiti SC Light" pitchFamily="-84" charset="-122"/>
                <a:ea typeface="Heiti SC Light" pitchFamily="-84" charset="-122"/>
              </a:rPr>
              <a:t>）</a:t>
            </a:r>
            <a:endParaRPr lang="en-US" altLang="en-US" smtClean="0">
              <a:latin typeface="Heiti SC Light" pitchFamily="-84" charset="-122"/>
              <a:ea typeface="Heiti SC Light" pitchFamily="-84"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 calcmode="lin" valueType="num">
                                      <p:cBhvr additive="base">
                                        <p:cTn id="7" dur="500" fill="hold"/>
                                        <p:tgtEl>
                                          <p:spTgt spid="16387">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638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6387">
                                            <p:txEl>
                                              <p:pRg st="1" end="1"/>
                                            </p:txEl>
                                          </p:spTgt>
                                        </p:tgtEl>
                                        <p:attrNameLst>
                                          <p:attrName>style.visibility</p:attrName>
                                        </p:attrNameLst>
                                      </p:cBhvr>
                                      <p:to>
                                        <p:strVal val="visible"/>
                                      </p:to>
                                    </p:set>
                                    <p:anim calcmode="lin" valueType="num">
                                      <p:cBhvr additive="base">
                                        <p:cTn id="13" dur="500" fill="hold"/>
                                        <p:tgtEl>
                                          <p:spTgt spid="16387">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638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16387">
                                            <p:txEl>
                                              <p:pRg st="2" end="2"/>
                                            </p:txEl>
                                          </p:spTgt>
                                        </p:tgtEl>
                                        <p:attrNameLst>
                                          <p:attrName>style.visibility</p:attrName>
                                        </p:attrNameLst>
                                      </p:cBhvr>
                                      <p:to>
                                        <p:strVal val="visible"/>
                                      </p:to>
                                    </p:set>
                                    <p:anim calcmode="lin" valueType="num">
                                      <p:cBhvr additive="base">
                                        <p:cTn id="19" dur="500" fill="hold"/>
                                        <p:tgtEl>
                                          <p:spTgt spid="16387">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638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16387">
                                            <p:txEl>
                                              <p:pRg st="3" end="3"/>
                                            </p:txEl>
                                          </p:spTgt>
                                        </p:tgtEl>
                                        <p:attrNameLst>
                                          <p:attrName>style.visibility</p:attrName>
                                        </p:attrNameLst>
                                      </p:cBhvr>
                                      <p:to>
                                        <p:strVal val="visible"/>
                                      </p:to>
                                    </p:set>
                                    <p:anim calcmode="lin" valueType="num">
                                      <p:cBhvr additive="base">
                                        <p:cTn id="25" dur="500" fill="hold"/>
                                        <p:tgtEl>
                                          <p:spTgt spid="16387">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1638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16387">
                                            <p:txEl>
                                              <p:pRg st="4" end="4"/>
                                            </p:txEl>
                                          </p:spTgt>
                                        </p:tgtEl>
                                        <p:attrNameLst>
                                          <p:attrName>style.visibility</p:attrName>
                                        </p:attrNameLst>
                                      </p:cBhvr>
                                      <p:to>
                                        <p:strVal val="visible"/>
                                      </p:to>
                                    </p:set>
                                    <p:anim calcmode="lin" valueType="num">
                                      <p:cBhvr additive="base">
                                        <p:cTn id="31" dur="500" fill="hold"/>
                                        <p:tgtEl>
                                          <p:spTgt spid="16387">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16387">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autoUpdateAnimBg="0"/>
    </p:bldLst>
  </p:timing>
</p:sld>
</file>

<file path=ppt/theme/theme1.xml><?xml version="1.0" encoding="utf-8"?>
<a:theme xmlns:a="http://schemas.openxmlformats.org/drawingml/2006/main" name="checkss">
  <a:themeElements>
    <a:clrScheme name="">
      <a:dk1>
        <a:srgbClr val="000000"/>
      </a:dk1>
      <a:lt1>
        <a:srgbClr val="FFFFFF"/>
      </a:lt1>
      <a:dk2>
        <a:srgbClr val="00B7A5"/>
      </a:dk2>
      <a:lt2>
        <a:srgbClr val="FFBA4F"/>
      </a:lt2>
      <a:accent1>
        <a:srgbClr val="FF5008"/>
      </a:accent1>
      <a:accent2>
        <a:srgbClr val="FE9B03"/>
      </a:accent2>
      <a:accent3>
        <a:srgbClr val="AAD8CF"/>
      </a:accent3>
      <a:accent4>
        <a:srgbClr val="DADADA"/>
      </a:accent4>
      <a:accent5>
        <a:srgbClr val="FFB3AA"/>
      </a:accent5>
      <a:accent6>
        <a:srgbClr val="E68C02"/>
      </a:accent6>
      <a:hlink>
        <a:srgbClr val="00FF00"/>
      </a:hlink>
      <a:folHlink>
        <a:srgbClr val="8CF4EA"/>
      </a:folHlink>
    </a:clrScheme>
    <a:fontScheme name="checkss">
      <a:majorFont>
        <a:latin typeface="Book Antiqu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checkss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hecks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checkss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heckss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heckss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heckss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checkss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c:\msoffice\powerpnt\template\sldshow\checkss.ppt</Template>
  <TotalTime>290</TotalTime>
  <Pages>12</Pages>
  <Words>915</Words>
  <Application>Microsoft Office PowerPoint</Application>
  <PresentationFormat>On-screen Show (4:3)</PresentationFormat>
  <Paragraphs>74</Paragraphs>
  <Slides>14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MS PGothic</vt:lpstr>
      <vt:lpstr>Book Antiqua</vt:lpstr>
      <vt:lpstr>Times New Roman</vt:lpstr>
      <vt:lpstr>Heiti SC Light</vt:lpstr>
      <vt:lpstr>checkss</vt:lpstr>
      <vt:lpstr>撒母耳机下－大卫王</vt:lpstr>
      <vt:lpstr>大卫的恻隐之心</vt:lpstr>
      <vt:lpstr>押尼珥与伊施波设</vt:lpstr>
      <vt:lpstr>米非波设</vt:lpstr>
      <vt:lpstr>押沙龙（撒下 13）</vt:lpstr>
      <vt:lpstr>押沙龙（续）</vt:lpstr>
      <vt:lpstr>大卫的盛情：约柜</vt:lpstr>
      <vt:lpstr>Judah-Heartland</vt:lpstr>
      <vt:lpstr>大卫的盛情 </vt:lpstr>
      <vt:lpstr>大卫对恶的恨恶</vt:lpstr>
      <vt:lpstr>大卫的恶</vt:lpstr>
      <vt:lpstr>大卫对恶的恨恶（续）</vt:lpstr>
      <vt:lpstr>大卫对恶的恨恶（续）</vt:lpstr>
      <vt:lpstr>大卫数点百姓</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 Samuel -- King David</dc:title>
  <dc:creator>ted hildebrandt</dc:creator>
  <cp:lastModifiedBy>User</cp:lastModifiedBy>
  <cp:revision>60</cp:revision>
  <cp:lastPrinted>1601-01-01T00:00:00Z</cp:lastPrinted>
  <dcterms:created xsi:type="dcterms:W3CDTF">1995-11-21T11:41:54Z</dcterms:created>
  <dcterms:modified xsi:type="dcterms:W3CDTF">2015-12-11T12:09:31Z</dcterms:modified>
</cp:coreProperties>
</file>