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59" r:id="rId4"/>
    <p:sldId id="257" r:id="rId5"/>
    <p:sldId id="261" r:id="rId6"/>
    <p:sldId id="268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31" autoAdjust="0"/>
    <p:restoredTop sz="94606" autoAdjust="0"/>
  </p:normalViewPr>
  <p:slideViewPr>
    <p:cSldViewPr>
      <p:cViewPr varScale="1">
        <p:scale>
          <a:sx n="97" d="100"/>
          <a:sy n="97" d="100"/>
        </p:scale>
        <p:origin x="-114" y="-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fld id="{4D1AC1BB-8A60-4BC2-B41C-E698D45EB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71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fld id="{99B152FA-6E83-40B9-9B98-A0785C6F2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318" name="Rectangle 6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5" name="Rectangle 7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29432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275C1F1-0228-4348-8AA1-02EC1E657001}" type="slidenum">
              <a:rPr lang="en-US" sz="1000" smtClean="0">
                <a:latin typeface="Times New Roman" pitchFamily="18" charset="0"/>
              </a:rPr>
              <a:pPr/>
              <a:t>1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8EF6F57D-C5C6-499B-894B-E747469A78CD}" type="slidenum">
              <a:rPr lang="en-US" sz="1000" smtClean="0">
                <a:latin typeface="Times New Roman" pitchFamily="18" charset="0"/>
              </a:rPr>
              <a:pPr/>
              <a:t>10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C2669E92-E5E3-4E0B-98C1-58D141CE8809}" type="slidenum">
              <a:rPr lang="en-US" sz="1000" smtClean="0">
                <a:latin typeface="Times New Roman" pitchFamily="18" charset="0"/>
              </a:rPr>
              <a:pPr/>
              <a:t>11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5FD19E5-7542-4285-B78B-FD20A1B3D924}" type="slidenum">
              <a:rPr lang="en-US" sz="1000" smtClean="0">
                <a:latin typeface="Times New Roman" pitchFamily="18" charset="0"/>
              </a:rPr>
              <a:pPr/>
              <a:t>2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15FF862-4506-4DBB-A6EC-D005E5D81ED9}" type="slidenum">
              <a:rPr lang="en-US" sz="1000" smtClean="0">
                <a:latin typeface="Times New Roman" pitchFamily="18" charset="0"/>
              </a:rPr>
              <a:pPr/>
              <a:t>3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D58AC64B-018B-43DB-BE36-A9D6380D9737}" type="slidenum">
              <a:rPr lang="en-US" sz="1000" smtClean="0">
                <a:latin typeface="Times New Roman" pitchFamily="18" charset="0"/>
              </a:rPr>
              <a:pPr/>
              <a:t>4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D9CBFD00-33BB-4239-9BB0-6C887885B880}" type="slidenum">
              <a:rPr lang="en-US" sz="1000" smtClean="0">
                <a:latin typeface="Times New Roman" pitchFamily="18" charset="0"/>
              </a:rPr>
              <a:pPr/>
              <a:t>5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DA5D5E09-01E9-4AE8-A0D3-D12E0026749D}" type="slidenum">
              <a:rPr lang="en-US" sz="1000" smtClean="0">
                <a:latin typeface="Times New Roman" pitchFamily="18" charset="0"/>
              </a:rPr>
              <a:pPr/>
              <a:t>6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3FA382EC-1B7F-4090-A6D6-B87ACCFCCE05}" type="slidenum">
              <a:rPr lang="en-US" sz="1000" smtClean="0">
                <a:latin typeface="Times New Roman" pitchFamily="18" charset="0"/>
              </a:rPr>
              <a:pPr/>
              <a:t>7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8E92429D-A192-4851-ADAE-FC396AD7A697}" type="slidenum">
              <a:rPr lang="en-US" sz="1000" smtClean="0">
                <a:latin typeface="Times New Roman" pitchFamily="18" charset="0"/>
              </a:rPr>
              <a:pPr/>
              <a:t>8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3EF7E113-AEFF-4F2E-A4D1-C748CF2BF0F5}" type="slidenum">
              <a:rPr lang="en-US" sz="1000" smtClean="0">
                <a:latin typeface="Times New Roman" pitchFamily="18" charset="0"/>
              </a:rPr>
              <a:pPr/>
              <a:t>9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C9D7D-57CB-43D3-AF59-BD1939CB1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59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4167A-37C1-4F85-8BA6-BC8DB9024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474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191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191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A79FB-7965-4EE0-9B93-9476F1E8F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053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91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7907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BD05A-82CF-4F88-83C8-094E65F8A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33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446CD-D466-47F4-9F81-475397751D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291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EF442-3939-449D-9DAB-CA7FAA004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0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90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90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E3B9D-F17B-4523-9B18-700E8A41F8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20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E673D-82DA-4FE4-A0D8-C81AF19552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89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90765-CAE1-425B-AB4C-865651A593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840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E671C-88B8-48CE-BF7B-C4FACCF0B5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600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48FE4-81C3-485A-901A-4B35DD279A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94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F7865-A69A-402E-8244-64FE05D55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39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80000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pPr>
              <a:defRPr/>
            </a:pPr>
            <a:fld id="{50C47914-E17D-423A-A621-E0BAABAAEE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9" name="Group 118"/>
          <p:cNvGrpSpPr>
            <a:grpSpLocks/>
          </p:cNvGrpSpPr>
          <p:nvPr/>
        </p:nvGrpSpPr>
        <p:grpSpPr bwMode="auto">
          <a:xfrm>
            <a:off x="0" y="3429000"/>
            <a:ext cx="9132888" cy="3417888"/>
            <a:chOff x="0" y="2160"/>
            <a:chExt cx="5753" cy="2153"/>
          </a:xfrm>
        </p:grpSpPr>
        <p:sp>
          <p:nvSpPr>
            <p:cNvPr id="1032" name="Freeform 5"/>
            <p:cNvSpPr>
              <a:spLocks/>
            </p:cNvSpPr>
            <p:nvPr/>
          </p:nvSpPr>
          <p:spPr bwMode="auto">
            <a:xfrm>
              <a:off x="0" y="4046"/>
              <a:ext cx="5753" cy="267"/>
            </a:xfrm>
            <a:custGeom>
              <a:avLst/>
              <a:gdLst>
                <a:gd name="T0" fmla="*/ 0 w 5753"/>
                <a:gd name="T1" fmla="*/ 266 h 267"/>
                <a:gd name="T2" fmla="*/ 5752 w 5753"/>
                <a:gd name="T3" fmla="*/ 266 h 267"/>
                <a:gd name="T4" fmla="*/ 5752 w 5753"/>
                <a:gd name="T5" fmla="*/ 81 h 267"/>
                <a:gd name="T6" fmla="*/ 5567 w 5753"/>
                <a:gd name="T7" fmla="*/ 111 h 267"/>
                <a:gd name="T8" fmla="*/ 5098 w 5753"/>
                <a:gd name="T9" fmla="*/ 131 h 267"/>
                <a:gd name="T10" fmla="*/ 4597 w 5753"/>
                <a:gd name="T11" fmla="*/ 101 h 267"/>
                <a:gd name="T12" fmla="*/ 4138 w 5753"/>
                <a:gd name="T13" fmla="*/ 141 h 267"/>
                <a:gd name="T14" fmla="*/ 3914 w 5753"/>
                <a:gd name="T15" fmla="*/ 141 h 267"/>
                <a:gd name="T16" fmla="*/ 3786 w 5753"/>
                <a:gd name="T17" fmla="*/ 131 h 267"/>
                <a:gd name="T18" fmla="*/ 3455 w 5753"/>
                <a:gd name="T19" fmla="*/ 81 h 267"/>
                <a:gd name="T20" fmla="*/ 2976 w 5753"/>
                <a:gd name="T21" fmla="*/ 91 h 267"/>
                <a:gd name="T22" fmla="*/ 2730 w 5753"/>
                <a:gd name="T23" fmla="*/ 20 h 267"/>
                <a:gd name="T24" fmla="*/ 2432 w 5753"/>
                <a:gd name="T25" fmla="*/ 51 h 267"/>
                <a:gd name="T26" fmla="*/ 2218 w 5753"/>
                <a:gd name="T27" fmla="*/ 81 h 267"/>
                <a:gd name="T28" fmla="*/ 2048 w 5753"/>
                <a:gd name="T29" fmla="*/ 91 h 267"/>
                <a:gd name="T30" fmla="*/ 1749 w 5753"/>
                <a:gd name="T31" fmla="*/ 71 h 267"/>
                <a:gd name="T32" fmla="*/ 1440 w 5753"/>
                <a:gd name="T33" fmla="*/ 51 h 267"/>
                <a:gd name="T34" fmla="*/ 1130 w 5753"/>
                <a:gd name="T35" fmla="*/ 20 h 267"/>
                <a:gd name="T36" fmla="*/ 757 w 5753"/>
                <a:gd name="T37" fmla="*/ 40 h 267"/>
                <a:gd name="T38" fmla="*/ 384 w 5753"/>
                <a:gd name="T39" fmla="*/ 71 h 267"/>
                <a:gd name="T40" fmla="*/ 128 w 5753"/>
                <a:gd name="T41" fmla="*/ 10 h 267"/>
                <a:gd name="T42" fmla="*/ 0 w 5753"/>
                <a:gd name="T43" fmla="*/ 0 h 267"/>
                <a:gd name="T44" fmla="*/ 0 w 5753"/>
                <a:gd name="T45" fmla="*/ 266 h 26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5753" h="267">
                  <a:moveTo>
                    <a:pt x="0" y="266"/>
                  </a:moveTo>
                  <a:lnTo>
                    <a:pt x="5752" y="266"/>
                  </a:lnTo>
                  <a:lnTo>
                    <a:pt x="5752" y="81"/>
                  </a:lnTo>
                  <a:lnTo>
                    <a:pt x="5567" y="111"/>
                  </a:lnTo>
                  <a:lnTo>
                    <a:pt x="5098" y="131"/>
                  </a:lnTo>
                  <a:lnTo>
                    <a:pt x="4597" y="101"/>
                  </a:lnTo>
                  <a:lnTo>
                    <a:pt x="4138" y="141"/>
                  </a:lnTo>
                  <a:lnTo>
                    <a:pt x="3914" y="141"/>
                  </a:lnTo>
                  <a:lnTo>
                    <a:pt x="3786" y="131"/>
                  </a:lnTo>
                  <a:lnTo>
                    <a:pt x="3455" y="81"/>
                  </a:lnTo>
                  <a:lnTo>
                    <a:pt x="2976" y="91"/>
                  </a:lnTo>
                  <a:lnTo>
                    <a:pt x="2730" y="20"/>
                  </a:lnTo>
                  <a:lnTo>
                    <a:pt x="2432" y="51"/>
                  </a:lnTo>
                  <a:lnTo>
                    <a:pt x="2218" y="81"/>
                  </a:lnTo>
                  <a:lnTo>
                    <a:pt x="2048" y="91"/>
                  </a:lnTo>
                  <a:lnTo>
                    <a:pt x="1749" y="71"/>
                  </a:lnTo>
                  <a:lnTo>
                    <a:pt x="1440" y="51"/>
                  </a:lnTo>
                  <a:lnTo>
                    <a:pt x="1130" y="20"/>
                  </a:lnTo>
                  <a:lnTo>
                    <a:pt x="757" y="40"/>
                  </a:lnTo>
                  <a:lnTo>
                    <a:pt x="384" y="71"/>
                  </a:lnTo>
                  <a:lnTo>
                    <a:pt x="128" y="10"/>
                  </a:lnTo>
                  <a:lnTo>
                    <a:pt x="0" y="0"/>
                  </a:lnTo>
                  <a:lnTo>
                    <a:pt x="0" y="266"/>
                  </a:lnTo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3" name="Group 73"/>
            <p:cNvGrpSpPr>
              <a:grpSpLocks/>
            </p:cNvGrpSpPr>
            <p:nvPr/>
          </p:nvGrpSpPr>
          <p:grpSpPr bwMode="auto">
            <a:xfrm>
              <a:off x="0" y="2160"/>
              <a:ext cx="2143" cy="2110"/>
              <a:chOff x="0" y="2160"/>
              <a:chExt cx="2143" cy="2110"/>
            </a:xfrm>
          </p:grpSpPr>
          <p:grpSp>
            <p:nvGrpSpPr>
              <p:cNvPr id="1078" name="Group 31"/>
              <p:cNvGrpSpPr>
                <a:grpSpLocks/>
              </p:cNvGrpSpPr>
              <p:nvPr/>
            </p:nvGrpSpPr>
            <p:grpSpPr bwMode="auto">
              <a:xfrm>
                <a:off x="86" y="2160"/>
                <a:ext cx="1895" cy="2110"/>
                <a:chOff x="86" y="2160"/>
                <a:chExt cx="1895" cy="2110"/>
              </a:xfrm>
            </p:grpSpPr>
            <p:grpSp>
              <p:nvGrpSpPr>
                <p:cNvPr id="1120" name="Group 8"/>
                <p:cNvGrpSpPr>
                  <a:grpSpLocks/>
                </p:cNvGrpSpPr>
                <p:nvPr/>
              </p:nvGrpSpPr>
              <p:grpSpPr bwMode="auto">
                <a:xfrm>
                  <a:off x="633" y="3365"/>
                  <a:ext cx="183" cy="799"/>
                  <a:chOff x="633" y="3365"/>
                  <a:chExt cx="183" cy="799"/>
                </a:xfrm>
              </p:grpSpPr>
              <p:sp>
                <p:nvSpPr>
                  <p:cNvPr id="1143" name="Freeform 6"/>
                  <p:cNvSpPr>
                    <a:spLocks/>
                  </p:cNvSpPr>
                  <p:nvPr/>
                </p:nvSpPr>
                <p:spPr bwMode="auto">
                  <a:xfrm>
                    <a:off x="637" y="3745"/>
                    <a:ext cx="179" cy="327"/>
                  </a:xfrm>
                  <a:custGeom>
                    <a:avLst/>
                    <a:gdLst>
                      <a:gd name="T0" fmla="*/ 0 w 179"/>
                      <a:gd name="T1" fmla="*/ 326 h 327"/>
                      <a:gd name="T2" fmla="*/ 26 w 179"/>
                      <a:gd name="T3" fmla="*/ 253 h 327"/>
                      <a:gd name="T4" fmla="*/ 49 w 179"/>
                      <a:gd name="T5" fmla="*/ 173 h 327"/>
                      <a:gd name="T6" fmla="*/ 60 w 179"/>
                      <a:gd name="T7" fmla="*/ 137 h 327"/>
                      <a:gd name="T8" fmla="*/ 76 w 179"/>
                      <a:gd name="T9" fmla="*/ 97 h 327"/>
                      <a:gd name="T10" fmla="*/ 98 w 179"/>
                      <a:gd name="T11" fmla="*/ 54 h 327"/>
                      <a:gd name="T12" fmla="*/ 114 w 179"/>
                      <a:gd name="T13" fmla="*/ 27 h 327"/>
                      <a:gd name="T14" fmla="*/ 127 w 179"/>
                      <a:gd name="T15" fmla="*/ 15 h 327"/>
                      <a:gd name="T16" fmla="*/ 143 w 179"/>
                      <a:gd name="T17" fmla="*/ 4 h 327"/>
                      <a:gd name="T18" fmla="*/ 161 w 179"/>
                      <a:gd name="T19" fmla="*/ 0 h 327"/>
                      <a:gd name="T20" fmla="*/ 169 w 179"/>
                      <a:gd name="T21" fmla="*/ 9 h 327"/>
                      <a:gd name="T22" fmla="*/ 178 w 179"/>
                      <a:gd name="T23" fmla="*/ 31 h 327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9" h="327">
                        <a:moveTo>
                          <a:pt x="0" y="326"/>
                        </a:moveTo>
                        <a:lnTo>
                          <a:pt x="26" y="253"/>
                        </a:lnTo>
                        <a:lnTo>
                          <a:pt x="49" y="173"/>
                        </a:lnTo>
                        <a:lnTo>
                          <a:pt x="60" y="137"/>
                        </a:lnTo>
                        <a:lnTo>
                          <a:pt x="76" y="97"/>
                        </a:lnTo>
                        <a:lnTo>
                          <a:pt x="98" y="54"/>
                        </a:lnTo>
                        <a:lnTo>
                          <a:pt x="114" y="27"/>
                        </a:lnTo>
                        <a:lnTo>
                          <a:pt x="127" y="15"/>
                        </a:lnTo>
                        <a:lnTo>
                          <a:pt x="143" y="4"/>
                        </a:lnTo>
                        <a:lnTo>
                          <a:pt x="161" y="0"/>
                        </a:lnTo>
                        <a:lnTo>
                          <a:pt x="169" y="9"/>
                        </a:lnTo>
                        <a:lnTo>
                          <a:pt x="178" y="31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bg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" name="Freeform 7"/>
                  <p:cNvSpPr>
                    <a:spLocks/>
                  </p:cNvSpPr>
                  <p:nvPr/>
                </p:nvSpPr>
                <p:spPr bwMode="auto">
                  <a:xfrm>
                    <a:off x="633" y="3365"/>
                    <a:ext cx="122" cy="799"/>
                  </a:xfrm>
                  <a:custGeom>
                    <a:avLst/>
                    <a:gdLst>
                      <a:gd name="T0" fmla="*/ 1 w 122"/>
                      <a:gd name="T1" fmla="*/ 798 h 799"/>
                      <a:gd name="T2" fmla="*/ 0 w 122"/>
                      <a:gd name="T3" fmla="*/ 724 h 799"/>
                      <a:gd name="T4" fmla="*/ 0 w 122"/>
                      <a:gd name="T5" fmla="*/ 667 h 799"/>
                      <a:gd name="T6" fmla="*/ 3 w 122"/>
                      <a:gd name="T7" fmla="*/ 628 h 799"/>
                      <a:gd name="T8" fmla="*/ 4 w 122"/>
                      <a:gd name="T9" fmla="*/ 580 h 799"/>
                      <a:gd name="T10" fmla="*/ 4 w 122"/>
                      <a:gd name="T11" fmla="*/ 530 h 799"/>
                      <a:gd name="T12" fmla="*/ 5 w 122"/>
                      <a:gd name="T13" fmla="*/ 489 h 799"/>
                      <a:gd name="T14" fmla="*/ 8 w 122"/>
                      <a:gd name="T15" fmla="*/ 451 h 799"/>
                      <a:gd name="T16" fmla="*/ 12 w 122"/>
                      <a:gd name="T17" fmla="*/ 384 h 799"/>
                      <a:gd name="T18" fmla="*/ 18 w 122"/>
                      <a:gd name="T19" fmla="*/ 311 h 799"/>
                      <a:gd name="T20" fmla="*/ 26 w 122"/>
                      <a:gd name="T21" fmla="*/ 238 h 799"/>
                      <a:gd name="T22" fmla="*/ 32 w 122"/>
                      <a:gd name="T23" fmla="*/ 159 h 799"/>
                      <a:gd name="T24" fmla="*/ 37 w 122"/>
                      <a:gd name="T25" fmla="*/ 112 h 799"/>
                      <a:gd name="T26" fmla="*/ 41 w 122"/>
                      <a:gd name="T27" fmla="*/ 94 h 799"/>
                      <a:gd name="T28" fmla="*/ 52 w 122"/>
                      <a:gd name="T29" fmla="*/ 62 h 799"/>
                      <a:gd name="T30" fmla="*/ 63 w 122"/>
                      <a:gd name="T31" fmla="*/ 39 h 799"/>
                      <a:gd name="T32" fmla="*/ 75 w 122"/>
                      <a:gd name="T33" fmla="*/ 21 h 799"/>
                      <a:gd name="T34" fmla="*/ 87 w 122"/>
                      <a:gd name="T35" fmla="*/ 5 h 799"/>
                      <a:gd name="T36" fmla="*/ 95 w 122"/>
                      <a:gd name="T37" fmla="*/ 0 h 799"/>
                      <a:gd name="T38" fmla="*/ 107 w 122"/>
                      <a:gd name="T39" fmla="*/ 0 h 799"/>
                      <a:gd name="T40" fmla="*/ 117 w 122"/>
                      <a:gd name="T41" fmla="*/ 6 h 799"/>
                      <a:gd name="T42" fmla="*/ 121 w 122"/>
                      <a:gd name="T43" fmla="*/ 14 h 799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0" t="0" r="r" b="b"/>
                    <a:pathLst>
                      <a:path w="122" h="799">
                        <a:moveTo>
                          <a:pt x="1" y="798"/>
                        </a:moveTo>
                        <a:lnTo>
                          <a:pt x="0" y="724"/>
                        </a:lnTo>
                        <a:lnTo>
                          <a:pt x="0" y="667"/>
                        </a:lnTo>
                        <a:lnTo>
                          <a:pt x="3" y="628"/>
                        </a:lnTo>
                        <a:lnTo>
                          <a:pt x="4" y="580"/>
                        </a:lnTo>
                        <a:lnTo>
                          <a:pt x="4" y="530"/>
                        </a:lnTo>
                        <a:lnTo>
                          <a:pt x="5" y="489"/>
                        </a:lnTo>
                        <a:lnTo>
                          <a:pt x="8" y="451"/>
                        </a:lnTo>
                        <a:lnTo>
                          <a:pt x="12" y="384"/>
                        </a:lnTo>
                        <a:lnTo>
                          <a:pt x="18" y="311"/>
                        </a:lnTo>
                        <a:lnTo>
                          <a:pt x="26" y="238"/>
                        </a:lnTo>
                        <a:lnTo>
                          <a:pt x="32" y="159"/>
                        </a:lnTo>
                        <a:lnTo>
                          <a:pt x="37" y="112"/>
                        </a:lnTo>
                        <a:lnTo>
                          <a:pt x="41" y="94"/>
                        </a:lnTo>
                        <a:lnTo>
                          <a:pt x="52" y="62"/>
                        </a:lnTo>
                        <a:lnTo>
                          <a:pt x="63" y="39"/>
                        </a:lnTo>
                        <a:lnTo>
                          <a:pt x="75" y="21"/>
                        </a:lnTo>
                        <a:lnTo>
                          <a:pt x="87" y="5"/>
                        </a:lnTo>
                        <a:lnTo>
                          <a:pt x="95" y="0"/>
                        </a:lnTo>
                        <a:lnTo>
                          <a:pt x="107" y="0"/>
                        </a:lnTo>
                        <a:lnTo>
                          <a:pt x="117" y="6"/>
                        </a:lnTo>
                        <a:lnTo>
                          <a:pt x="121" y="14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bg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21" name="Group 11"/>
                <p:cNvGrpSpPr>
                  <a:grpSpLocks/>
                </p:cNvGrpSpPr>
                <p:nvPr/>
              </p:nvGrpSpPr>
              <p:grpSpPr bwMode="auto">
                <a:xfrm>
                  <a:off x="274" y="3309"/>
                  <a:ext cx="368" cy="862"/>
                  <a:chOff x="274" y="3309"/>
                  <a:chExt cx="368" cy="862"/>
                </a:xfrm>
              </p:grpSpPr>
              <p:sp>
                <p:nvSpPr>
                  <p:cNvPr id="1141" name="Freeform 9"/>
                  <p:cNvSpPr>
                    <a:spLocks/>
                  </p:cNvSpPr>
                  <p:nvPr/>
                </p:nvSpPr>
                <p:spPr bwMode="auto">
                  <a:xfrm>
                    <a:off x="418" y="3810"/>
                    <a:ext cx="224" cy="361"/>
                  </a:xfrm>
                  <a:custGeom>
                    <a:avLst/>
                    <a:gdLst>
                      <a:gd name="T0" fmla="*/ 223 w 224"/>
                      <a:gd name="T1" fmla="*/ 360 h 361"/>
                      <a:gd name="T2" fmla="*/ 190 w 224"/>
                      <a:gd name="T3" fmla="*/ 326 h 361"/>
                      <a:gd name="T4" fmla="*/ 177 w 224"/>
                      <a:gd name="T5" fmla="*/ 304 h 361"/>
                      <a:gd name="T6" fmla="*/ 168 w 224"/>
                      <a:gd name="T7" fmla="*/ 287 h 361"/>
                      <a:gd name="T8" fmla="*/ 119 w 224"/>
                      <a:gd name="T9" fmla="*/ 121 h 361"/>
                      <a:gd name="T10" fmla="*/ 92 w 224"/>
                      <a:gd name="T11" fmla="*/ 68 h 361"/>
                      <a:gd name="T12" fmla="*/ 72 w 224"/>
                      <a:gd name="T13" fmla="*/ 34 h 361"/>
                      <a:gd name="T14" fmla="*/ 57 w 224"/>
                      <a:gd name="T15" fmla="*/ 18 h 361"/>
                      <a:gd name="T16" fmla="*/ 38 w 224"/>
                      <a:gd name="T17" fmla="*/ 5 h 361"/>
                      <a:gd name="T18" fmla="*/ 21 w 224"/>
                      <a:gd name="T19" fmla="*/ 0 h 361"/>
                      <a:gd name="T20" fmla="*/ 7 w 224"/>
                      <a:gd name="T21" fmla="*/ 3 h 361"/>
                      <a:gd name="T22" fmla="*/ 0 w 224"/>
                      <a:gd name="T23" fmla="*/ 24 h 36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224" h="361">
                        <a:moveTo>
                          <a:pt x="223" y="360"/>
                        </a:moveTo>
                        <a:lnTo>
                          <a:pt x="190" y="326"/>
                        </a:lnTo>
                        <a:lnTo>
                          <a:pt x="177" y="304"/>
                        </a:lnTo>
                        <a:lnTo>
                          <a:pt x="168" y="287"/>
                        </a:lnTo>
                        <a:lnTo>
                          <a:pt x="119" y="121"/>
                        </a:lnTo>
                        <a:lnTo>
                          <a:pt x="92" y="68"/>
                        </a:lnTo>
                        <a:lnTo>
                          <a:pt x="72" y="34"/>
                        </a:lnTo>
                        <a:lnTo>
                          <a:pt x="57" y="18"/>
                        </a:lnTo>
                        <a:lnTo>
                          <a:pt x="38" y="5"/>
                        </a:lnTo>
                        <a:lnTo>
                          <a:pt x="21" y="0"/>
                        </a:lnTo>
                        <a:lnTo>
                          <a:pt x="7" y="3"/>
                        </a:lnTo>
                        <a:lnTo>
                          <a:pt x="0" y="2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bg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42" name="Freeform 10"/>
                  <p:cNvSpPr>
                    <a:spLocks/>
                  </p:cNvSpPr>
                  <p:nvPr/>
                </p:nvSpPr>
                <p:spPr bwMode="auto">
                  <a:xfrm>
                    <a:off x="274" y="3309"/>
                    <a:ext cx="341" cy="858"/>
                  </a:xfrm>
                  <a:custGeom>
                    <a:avLst/>
                    <a:gdLst>
                      <a:gd name="T0" fmla="*/ 340 w 341"/>
                      <a:gd name="T1" fmla="*/ 857 h 858"/>
                      <a:gd name="T2" fmla="*/ 331 w 341"/>
                      <a:gd name="T3" fmla="*/ 789 h 858"/>
                      <a:gd name="T4" fmla="*/ 224 w 341"/>
                      <a:gd name="T5" fmla="*/ 324 h 858"/>
                      <a:gd name="T6" fmla="*/ 176 w 341"/>
                      <a:gd name="T7" fmla="*/ 181 h 858"/>
                      <a:gd name="T8" fmla="*/ 162 w 341"/>
                      <a:gd name="T9" fmla="*/ 133 h 858"/>
                      <a:gd name="T10" fmla="*/ 144 w 341"/>
                      <a:gd name="T11" fmla="*/ 79 h 858"/>
                      <a:gd name="T12" fmla="*/ 123 w 341"/>
                      <a:gd name="T13" fmla="*/ 37 h 858"/>
                      <a:gd name="T14" fmla="*/ 103 w 341"/>
                      <a:gd name="T15" fmla="*/ 16 h 858"/>
                      <a:gd name="T16" fmla="*/ 78 w 341"/>
                      <a:gd name="T17" fmla="*/ 1 h 858"/>
                      <a:gd name="T18" fmla="*/ 53 w 341"/>
                      <a:gd name="T19" fmla="*/ 0 h 858"/>
                      <a:gd name="T20" fmla="*/ 36 w 341"/>
                      <a:gd name="T21" fmla="*/ 17 h 858"/>
                      <a:gd name="T22" fmla="*/ 0 w 341"/>
                      <a:gd name="T23" fmla="*/ 96 h 85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341" h="858">
                        <a:moveTo>
                          <a:pt x="340" y="857"/>
                        </a:moveTo>
                        <a:lnTo>
                          <a:pt x="331" y="789"/>
                        </a:lnTo>
                        <a:lnTo>
                          <a:pt x="224" y="324"/>
                        </a:lnTo>
                        <a:lnTo>
                          <a:pt x="176" y="181"/>
                        </a:lnTo>
                        <a:lnTo>
                          <a:pt x="162" y="133"/>
                        </a:lnTo>
                        <a:lnTo>
                          <a:pt x="144" y="79"/>
                        </a:lnTo>
                        <a:lnTo>
                          <a:pt x="123" y="37"/>
                        </a:lnTo>
                        <a:lnTo>
                          <a:pt x="103" y="16"/>
                        </a:lnTo>
                        <a:lnTo>
                          <a:pt x="78" y="1"/>
                        </a:lnTo>
                        <a:lnTo>
                          <a:pt x="53" y="0"/>
                        </a:lnTo>
                        <a:lnTo>
                          <a:pt x="36" y="17"/>
                        </a:lnTo>
                        <a:lnTo>
                          <a:pt x="0" y="96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bg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22" name="Freeform 12"/>
                <p:cNvSpPr>
                  <a:spLocks/>
                </p:cNvSpPr>
                <p:nvPr/>
              </p:nvSpPr>
              <p:spPr bwMode="auto">
                <a:xfrm>
                  <a:off x="420" y="3809"/>
                  <a:ext cx="81" cy="359"/>
                </a:xfrm>
                <a:custGeom>
                  <a:avLst/>
                  <a:gdLst>
                    <a:gd name="T0" fmla="*/ 0 w 81"/>
                    <a:gd name="T1" fmla="*/ 358 h 359"/>
                    <a:gd name="T2" fmla="*/ 12 w 81"/>
                    <a:gd name="T3" fmla="*/ 278 h 359"/>
                    <a:gd name="T4" fmla="*/ 22 w 81"/>
                    <a:gd name="T5" fmla="*/ 190 h 359"/>
                    <a:gd name="T6" fmla="*/ 27 w 81"/>
                    <a:gd name="T7" fmla="*/ 151 h 359"/>
                    <a:gd name="T8" fmla="*/ 34 w 81"/>
                    <a:gd name="T9" fmla="*/ 106 h 359"/>
                    <a:gd name="T10" fmla="*/ 44 w 81"/>
                    <a:gd name="T11" fmla="*/ 60 h 359"/>
                    <a:gd name="T12" fmla="*/ 51 w 81"/>
                    <a:gd name="T13" fmla="*/ 30 h 359"/>
                    <a:gd name="T14" fmla="*/ 57 w 81"/>
                    <a:gd name="T15" fmla="*/ 16 h 359"/>
                    <a:gd name="T16" fmla="*/ 64 w 81"/>
                    <a:gd name="T17" fmla="*/ 4 h 359"/>
                    <a:gd name="T18" fmla="*/ 72 w 81"/>
                    <a:gd name="T19" fmla="*/ 0 h 359"/>
                    <a:gd name="T20" fmla="*/ 76 w 81"/>
                    <a:gd name="T21" fmla="*/ 10 h 359"/>
                    <a:gd name="T22" fmla="*/ 80 w 81"/>
                    <a:gd name="T23" fmla="*/ 34 h 359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81" h="359">
                      <a:moveTo>
                        <a:pt x="0" y="358"/>
                      </a:moveTo>
                      <a:lnTo>
                        <a:pt x="12" y="278"/>
                      </a:lnTo>
                      <a:lnTo>
                        <a:pt x="22" y="190"/>
                      </a:lnTo>
                      <a:lnTo>
                        <a:pt x="27" y="151"/>
                      </a:lnTo>
                      <a:lnTo>
                        <a:pt x="34" y="106"/>
                      </a:lnTo>
                      <a:lnTo>
                        <a:pt x="44" y="60"/>
                      </a:lnTo>
                      <a:lnTo>
                        <a:pt x="51" y="30"/>
                      </a:lnTo>
                      <a:lnTo>
                        <a:pt x="57" y="16"/>
                      </a:lnTo>
                      <a:lnTo>
                        <a:pt x="64" y="4"/>
                      </a:lnTo>
                      <a:lnTo>
                        <a:pt x="72" y="0"/>
                      </a:lnTo>
                      <a:lnTo>
                        <a:pt x="76" y="10"/>
                      </a:lnTo>
                      <a:lnTo>
                        <a:pt x="80" y="3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3" name="Freeform 13"/>
                <p:cNvSpPr>
                  <a:spLocks/>
                </p:cNvSpPr>
                <p:nvPr/>
              </p:nvSpPr>
              <p:spPr bwMode="auto">
                <a:xfrm>
                  <a:off x="417" y="3395"/>
                  <a:ext cx="56" cy="875"/>
                </a:xfrm>
                <a:custGeom>
                  <a:avLst/>
                  <a:gdLst>
                    <a:gd name="T0" fmla="*/ 0 w 56"/>
                    <a:gd name="T1" fmla="*/ 874 h 875"/>
                    <a:gd name="T2" fmla="*/ 0 w 56"/>
                    <a:gd name="T3" fmla="*/ 793 h 875"/>
                    <a:gd name="T4" fmla="*/ 0 w 56"/>
                    <a:gd name="T5" fmla="*/ 731 h 875"/>
                    <a:gd name="T6" fmla="*/ 1 w 56"/>
                    <a:gd name="T7" fmla="*/ 688 h 875"/>
                    <a:gd name="T8" fmla="*/ 2 w 56"/>
                    <a:gd name="T9" fmla="*/ 635 h 875"/>
                    <a:gd name="T10" fmla="*/ 2 w 56"/>
                    <a:gd name="T11" fmla="*/ 581 h 875"/>
                    <a:gd name="T12" fmla="*/ 2 w 56"/>
                    <a:gd name="T13" fmla="*/ 535 h 875"/>
                    <a:gd name="T14" fmla="*/ 4 w 56"/>
                    <a:gd name="T15" fmla="*/ 494 h 875"/>
                    <a:gd name="T16" fmla="*/ 6 w 56"/>
                    <a:gd name="T17" fmla="*/ 421 h 875"/>
                    <a:gd name="T18" fmla="*/ 8 w 56"/>
                    <a:gd name="T19" fmla="*/ 341 h 875"/>
                    <a:gd name="T20" fmla="*/ 12 w 56"/>
                    <a:gd name="T21" fmla="*/ 261 h 875"/>
                    <a:gd name="T22" fmla="*/ 14 w 56"/>
                    <a:gd name="T23" fmla="*/ 174 h 875"/>
                    <a:gd name="T24" fmla="*/ 17 w 56"/>
                    <a:gd name="T25" fmla="*/ 123 h 875"/>
                    <a:gd name="T26" fmla="*/ 19 w 56"/>
                    <a:gd name="T27" fmla="*/ 103 h 875"/>
                    <a:gd name="T28" fmla="*/ 24 w 56"/>
                    <a:gd name="T29" fmla="*/ 68 h 875"/>
                    <a:gd name="T30" fmla="*/ 28 w 56"/>
                    <a:gd name="T31" fmla="*/ 43 h 875"/>
                    <a:gd name="T32" fmla="*/ 34 w 56"/>
                    <a:gd name="T33" fmla="*/ 23 h 875"/>
                    <a:gd name="T34" fmla="*/ 39 w 56"/>
                    <a:gd name="T35" fmla="*/ 5 h 875"/>
                    <a:gd name="T36" fmla="*/ 43 w 56"/>
                    <a:gd name="T37" fmla="*/ 0 h 875"/>
                    <a:gd name="T38" fmla="*/ 49 w 56"/>
                    <a:gd name="T39" fmla="*/ 0 h 875"/>
                    <a:gd name="T40" fmla="*/ 53 w 56"/>
                    <a:gd name="T41" fmla="*/ 7 h 875"/>
                    <a:gd name="T42" fmla="*/ 55 w 56"/>
                    <a:gd name="T43" fmla="*/ 15 h 875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56" h="875">
                      <a:moveTo>
                        <a:pt x="0" y="874"/>
                      </a:moveTo>
                      <a:lnTo>
                        <a:pt x="0" y="793"/>
                      </a:lnTo>
                      <a:lnTo>
                        <a:pt x="0" y="731"/>
                      </a:lnTo>
                      <a:lnTo>
                        <a:pt x="1" y="688"/>
                      </a:lnTo>
                      <a:lnTo>
                        <a:pt x="2" y="635"/>
                      </a:lnTo>
                      <a:lnTo>
                        <a:pt x="2" y="581"/>
                      </a:lnTo>
                      <a:lnTo>
                        <a:pt x="2" y="535"/>
                      </a:lnTo>
                      <a:lnTo>
                        <a:pt x="4" y="494"/>
                      </a:lnTo>
                      <a:lnTo>
                        <a:pt x="6" y="421"/>
                      </a:lnTo>
                      <a:lnTo>
                        <a:pt x="8" y="341"/>
                      </a:lnTo>
                      <a:lnTo>
                        <a:pt x="12" y="261"/>
                      </a:lnTo>
                      <a:lnTo>
                        <a:pt x="14" y="174"/>
                      </a:lnTo>
                      <a:lnTo>
                        <a:pt x="17" y="123"/>
                      </a:lnTo>
                      <a:lnTo>
                        <a:pt x="19" y="103"/>
                      </a:lnTo>
                      <a:lnTo>
                        <a:pt x="24" y="68"/>
                      </a:lnTo>
                      <a:lnTo>
                        <a:pt x="28" y="43"/>
                      </a:lnTo>
                      <a:lnTo>
                        <a:pt x="34" y="23"/>
                      </a:lnTo>
                      <a:lnTo>
                        <a:pt x="39" y="5"/>
                      </a:lnTo>
                      <a:lnTo>
                        <a:pt x="43" y="0"/>
                      </a:lnTo>
                      <a:lnTo>
                        <a:pt x="49" y="0"/>
                      </a:lnTo>
                      <a:lnTo>
                        <a:pt x="53" y="7"/>
                      </a:lnTo>
                      <a:lnTo>
                        <a:pt x="55" y="15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4" name="Freeform 14"/>
                <p:cNvSpPr>
                  <a:spLocks/>
                </p:cNvSpPr>
                <p:nvPr/>
              </p:nvSpPr>
              <p:spPr bwMode="auto">
                <a:xfrm>
                  <a:off x="86" y="2584"/>
                  <a:ext cx="191" cy="1501"/>
                </a:xfrm>
                <a:custGeom>
                  <a:avLst/>
                  <a:gdLst>
                    <a:gd name="T0" fmla="*/ 190 w 191"/>
                    <a:gd name="T1" fmla="*/ 1500 h 1501"/>
                    <a:gd name="T2" fmla="*/ 185 w 191"/>
                    <a:gd name="T3" fmla="*/ 1381 h 1501"/>
                    <a:gd name="T4" fmla="*/ 124 w 191"/>
                    <a:gd name="T5" fmla="*/ 568 h 1501"/>
                    <a:gd name="T6" fmla="*/ 98 w 191"/>
                    <a:gd name="T7" fmla="*/ 316 h 1501"/>
                    <a:gd name="T8" fmla="*/ 91 w 191"/>
                    <a:gd name="T9" fmla="*/ 233 h 1501"/>
                    <a:gd name="T10" fmla="*/ 80 w 191"/>
                    <a:gd name="T11" fmla="*/ 138 h 1501"/>
                    <a:gd name="T12" fmla="*/ 69 w 191"/>
                    <a:gd name="T13" fmla="*/ 65 h 1501"/>
                    <a:gd name="T14" fmla="*/ 57 w 191"/>
                    <a:gd name="T15" fmla="*/ 27 h 1501"/>
                    <a:gd name="T16" fmla="*/ 44 w 191"/>
                    <a:gd name="T17" fmla="*/ 2 h 1501"/>
                    <a:gd name="T18" fmla="*/ 30 w 191"/>
                    <a:gd name="T19" fmla="*/ 0 h 1501"/>
                    <a:gd name="T20" fmla="*/ 20 w 191"/>
                    <a:gd name="T21" fmla="*/ 29 h 1501"/>
                    <a:gd name="T22" fmla="*/ 0 w 191"/>
                    <a:gd name="T23" fmla="*/ 168 h 150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91" h="1501">
                      <a:moveTo>
                        <a:pt x="190" y="1500"/>
                      </a:moveTo>
                      <a:lnTo>
                        <a:pt x="185" y="1381"/>
                      </a:lnTo>
                      <a:lnTo>
                        <a:pt x="124" y="568"/>
                      </a:lnTo>
                      <a:lnTo>
                        <a:pt x="98" y="316"/>
                      </a:lnTo>
                      <a:lnTo>
                        <a:pt x="91" y="233"/>
                      </a:lnTo>
                      <a:lnTo>
                        <a:pt x="80" y="138"/>
                      </a:lnTo>
                      <a:lnTo>
                        <a:pt x="69" y="65"/>
                      </a:lnTo>
                      <a:lnTo>
                        <a:pt x="57" y="27"/>
                      </a:lnTo>
                      <a:lnTo>
                        <a:pt x="44" y="2"/>
                      </a:lnTo>
                      <a:lnTo>
                        <a:pt x="30" y="0"/>
                      </a:lnTo>
                      <a:lnTo>
                        <a:pt x="20" y="29"/>
                      </a:lnTo>
                      <a:lnTo>
                        <a:pt x="0" y="16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125" name="Group 19"/>
                <p:cNvGrpSpPr>
                  <a:grpSpLocks/>
                </p:cNvGrpSpPr>
                <p:nvPr/>
              </p:nvGrpSpPr>
              <p:grpSpPr bwMode="auto">
                <a:xfrm>
                  <a:off x="205" y="2160"/>
                  <a:ext cx="207" cy="2092"/>
                  <a:chOff x="205" y="2160"/>
                  <a:chExt cx="207" cy="2092"/>
                </a:xfrm>
              </p:grpSpPr>
              <p:sp>
                <p:nvSpPr>
                  <p:cNvPr id="1137" name="Freeform 15"/>
                  <p:cNvSpPr>
                    <a:spLocks/>
                  </p:cNvSpPr>
                  <p:nvPr/>
                </p:nvSpPr>
                <p:spPr bwMode="auto">
                  <a:xfrm>
                    <a:off x="205" y="3724"/>
                    <a:ext cx="126" cy="528"/>
                  </a:xfrm>
                  <a:custGeom>
                    <a:avLst/>
                    <a:gdLst>
                      <a:gd name="T0" fmla="*/ 125 w 126"/>
                      <a:gd name="T1" fmla="*/ 527 h 528"/>
                      <a:gd name="T2" fmla="*/ 107 w 126"/>
                      <a:gd name="T3" fmla="*/ 476 h 528"/>
                      <a:gd name="T4" fmla="*/ 99 w 126"/>
                      <a:gd name="T5" fmla="*/ 445 h 528"/>
                      <a:gd name="T6" fmla="*/ 95 w 126"/>
                      <a:gd name="T7" fmla="*/ 420 h 528"/>
                      <a:gd name="T8" fmla="*/ 67 w 126"/>
                      <a:gd name="T9" fmla="*/ 177 h 528"/>
                      <a:gd name="T10" fmla="*/ 51 w 126"/>
                      <a:gd name="T11" fmla="*/ 100 h 528"/>
                      <a:gd name="T12" fmla="*/ 40 w 126"/>
                      <a:gd name="T13" fmla="*/ 51 h 528"/>
                      <a:gd name="T14" fmla="*/ 32 w 126"/>
                      <a:gd name="T15" fmla="*/ 26 h 528"/>
                      <a:gd name="T16" fmla="*/ 21 w 126"/>
                      <a:gd name="T17" fmla="*/ 7 h 528"/>
                      <a:gd name="T18" fmla="*/ 12 w 126"/>
                      <a:gd name="T19" fmla="*/ 0 h 528"/>
                      <a:gd name="T20" fmla="*/ 4 w 126"/>
                      <a:gd name="T21" fmla="*/ 5 h 528"/>
                      <a:gd name="T22" fmla="*/ 0 w 126"/>
                      <a:gd name="T23" fmla="*/ 35 h 52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26" h="528">
                        <a:moveTo>
                          <a:pt x="125" y="527"/>
                        </a:moveTo>
                        <a:lnTo>
                          <a:pt x="107" y="476"/>
                        </a:lnTo>
                        <a:lnTo>
                          <a:pt x="99" y="445"/>
                        </a:lnTo>
                        <a:lnTo>
                          <a:pt x="95" y="420"/>
                        </a:lnTo>
                        <a:lnTo>
                          <a:pt x="67" y="177"/>
                        </a:lnTo>
                        <a:lnTo>
                          <a:pt x="51" y="100"/>
                        </a:lnTo>
                        <a:lnTo>
                          <a:pt x="40" y="51"/>
                        </a:lnTo>
                        <a:lnTo>
                          <a:pt x="32" y="26"/>
                        </a:lnTo>
                        <a:lnTo>
                          <a:pt x="21" y="7"/>
                        </a:lnTo>
                        <a:lnTo>
                          <a:pt x="12" y="0"/>
                        </a:lnTo>
                        <a:lnTo>
                          <a:pt x="4" y="5"/>
                        </a:lnTo>
                        <a:lnTo>
                          <a:pt x="0" y="35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bg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38" name="Freeform 16"/>
                  <p:cNvSpPr>
                    <a:spLocks/>
                  </p:cNvSpPr>
                  <p:nvPr/>
                </p:nvSpPr>
                <p:spPr bwMode="auto">
                  <a:xfrm>
                    <a:off x="235" y="2160"/>
                    <a:ext cx="177" cy="1933"/>
                  </a:xfrm>
                  <a:custGeom>
                    <a:avLst/>
                    <a:gdLst>
                      <a:gd name="T0" fmla="*/ 0 w 177"/>
                      <a:gd name="T1" fmla="*/ 1932 h 1933"/>
                      <a:gd name="T2" fmla="*/ 62 w 177"/>
                      <a:gd name="T3" fmla="*/ 1216 h 1933"/>
                      <a:gd name="T4" fmla="*/ 69 w 177"/>
                      <a:gd name="T5" fmla="*/ 1101 h 1933"/>
                      <a:gd name="T6" fmla="*/ 85 w 177"/>
                      <a:gd name="T7" fmla="*/ 915 h 1933"/>
                      <a:gd name="T8" fmla="*/ 100 w 177"/>
                      <a:gd name="T9" fmla="*/ 721 h 1933"/>
                      <a:gd name="T10" fmla="*/ 108 w 177"/>
                      <a:gd name="T11" fmla="*/ 616 h 1933"/>
                      <a:gd name="T12" fmla="*/ 112 w 177"/>
                      <a:gd name="T13" fmla="*/ 504 h 1933"/>
                      <a:gd name="T14" fmla="*/ 117 w 177"/>
                      <a:gd name="T15" fmla="*/ 399 h 1933"/>
                      <a:gd name="T16" fmla="*/ 128 w 177"/>
                      <a:gd name="T17" fmla="*/ 277 h 1933"/>
                      <a:gd name="T18" fmla="*/ 137 w 177"/>
                      <a:gd name="T19" fmla="*/ 165 h 1933"/>
                      <a:gd name="T20" fmla="*/ 151 w 177"/>
                      <a:gd name="T21" fmla="*/ 67 h 1933"/>
                      <a:gd name="T22" fmla="*/ 160 w 177"/>
                      <a:gd name="T23" fmla="*/ 5 h 1933"/>
                      <a:gd name="T24" fmla="*/ 167 w 177"/>
                      <a:gd name="T25" fmla="*/ 0 h 1933"/>
                      <a:gd name="T26" fmla="*/ 172 w 177"/>
                      <a:gd name="T27" fmla="*/ 32 h 1933"/>
                      <a:gd name="T28" fmla="*/ 176 w 177"/>
                      <a:gd name="T29" fmla="*/ 140 h 1933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177" h="1933">
                        <a:moveTo>
                          <a:pt x="0" y="1932"/>
                        </a:moveTo>
                        <a:lnTo>
                          <a:pt x="62" y="1216"/>
                        </a:lnTo>
                        <a:lnTo>
                          <a:pt x="69" y="1101"/>
                        </a:lnTo>
                        <a:lnTo>
                          <a:pt x="85" y="915"/>
                        </a:lnTo>
                        <a:lnTo>
                          <a:pt x="100" y="721"/>
                        </a:lnTo>
                        <a:lnTo>
                          <a:pt x="108" y="616"/>
                        </a:lnTo>
                        <a:lnTo>
                          <a:pt x="112" y="504"/>
                        </a:lnTo>
                        <a:lnTo>
                          <a:pt x="117" y="399"/>
                        </a:lnTo>
                        <a:lnTo>
                          <a:pt x="128" y="277"/>
                        </a:lnTo>
                        <a:lnTo>
                          <a:pt x="137" y="165"/>
                        </a:lnTo>
                        <a:lnTo>
                          <a:pt x="151" y="67"/>
                        </a:lnTo>
                        <a:lnTo>
                          <a:pt x="160" y="5"/>
                        </a:lnTo>
                        <a:lnTo>
                          <a:pt x="167" y="0"/>
                        </a:lnTo>
                        <a:lnTo>
                          <a:pt x="172" y="32"/>
                        </a:lnTo>
                        <a:lnTo>
                          <a:pt x="176" y="140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bg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39" name="Freeform 17"/>
                  <p:cNvSpPr>
                    <a:spLocks/>
                  </p:cNvSpPr>
                  <p:nvPr/>
                </p:nvSpPr>
                <p:spPr bwMode="auto">
                  <a:xfrm>
                    <a:off x="266" y="3027"/>
                    <a:ext cx="142" cy="713"/>
                  </a:xfrm>
                  <a:custGeom>
                    <a:avLst/>
                    <a:gdLst>
                      <a:gd name="T0" fmla="*/ 0 w 142"/>
                      <a:gd name="T1" fmla="*/ 712 h 713"/>
                      <a:gd name="T2" fmla="*/ 27 w 142"/>
                      <a:gd name="T3" fmla="*/ 558 h 713"/>
                      <a:gd name="T4" fmla="*/ 43 w 142"/>
                      <a:gd name="T5" fmla="*/ 380 h 713"/>
                      <a:gd name="T6" fmla="*/ 52 w 142"/>
                      <a:gd name="T7" fmla="*/ 301 h 713"/>
                      <a:gd name="T8" fmla="*/ 64 w 142"/>
                      <a:gd name="T9" fmla="*/ 210 h 713"/>
                      <a:gd name="T10" fmla="*/ 80 w 142"/>
                      <a:gd name="T11" fmla="*/ 115 h 713"/>
                      <a:gd name="T12" fmla="*/ 93 w 142"/>
                      <a:gd name="T13" fmla="*/ 56 h 713"/>
                      <a:gd name="T14" fmla="*/ 102 w 142"/>
                      <a:gd name="T15" fmla="*/ 26 h 713"/>
                      <a:gd name="T16" fmla="*/ 114 w 142"/>
                      <a:gd name="T17" fmla="*/ 5 h 713"/>
                      <a:gd name="T18" fmla="*/ 129 w 142"/>
                      <a:gd name="T19" fmla="*/ 0 h 713"/>
                      <a:gd name="T20" fmla="*/ 136 w 142"/>
                      <a:gd name="T21" fmla="*/ 16 h 713"/>
                      <a:gd name="T22" fmla="*/ 141 w 142"/>
                      <a:gd name="T23" fmla="*/ 63 h 713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42" h="713">
                        <a:moveTo>
                          <a:pt x="0" y="712"/>
                        </a:moveTo>
                        <a:lnTo>
                          <a:pt x="27" y="558"/>
                        </a:lnTo>
                        <a:lnTo>
                          <a:pt x="43" y="380"/>
                        </a:lnTo>
                        <a:lnTo>
                          <a:pt x="52" y="301"/>
                        </a:lnTo>
                        <a:lnTo>
                          <a:pt x="64" y="210"/>
                        </a:lnTo>
                        <a:lnTo>
                          <a:pt x="80" y="115"/>
                        </a:lnTo>
                        <a:lnTo>
                          <a:pt x="93" y="56"/>
                        </a:lnTo>
                        <a:lnTo>
                          <a:pt x="102" y="26"/>
                        </a:lnTo>
                        <a:lnTo>
                          <a:pt x="114" y="5"/>
                        </a:lnTo>
                        <a:lnTo>
                          <a:pt x="129" y="0"/>
                        </a:lnTo>
                        <a:lnTo>
                          <a:pt x="136" y="16"/>
                        </a:lnTo>
                        <a:lnTo>
                          <a:pt x="141" y="6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bg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40" name="Freeform 18"/>
                  <p:cNvSpPr>
                    <a:spLocks/>
                  </p:cNvSpPr>
                  <p:nvPr/>
                </p:nvSpPr>
                <p:spPr bwMode="auto">
                  <a:xfrm>
                    <a:off x="206" y="3280"/>
                    <a:ext cx="66" cy="348"/>
                  </a:xfrm>
                  <a:custGeom>
                    <a:avLst/>
                    <a:gdLst>
                      <a:gd name="T0" fmla="*/ 0 w 66"/>
                      <a:gd name="T1" fmla="*/ 0 h 348"/>
                      <a:gd name="T2" fmla="*/ 11 w 66"/>
                      <a:gd name="T3" fmla="*/ 23 h 348"/>
                      <a:gd name="T4" fmla="*/ 25 w 66"/>
                      <a:gd name="T5" fmla="*/ 47 h 348"/>
                      <a:gd name="T6" fmla="*/ 37 w 66"/>
                      <a:gd name="T7" fmla="*/ 96 h 348"/>
                      <a:gd name="T8" fmla="*/ 47 w 66"/>
                      <a:gd name="T9" fmla="*/ 138 h 348"/>
                      <a:gd name="T10" fmla="*/ 56 w 66"/>
                      <a:gd name="T11" fmla="*/ 181 h 348"/>
                      <a:gd name="T12" fmla="*/ 60 w 66"/>
                      <a:gd name="T13" fmla="*/ 217 h 348"/>
                      <a:gd name="T14" fmla="*/ 63 w 66"/>
                      <a:gd name="T15" fmla="*/ 252 h 348"/>
                      <a:gd name="T16" fmla="*/ 65 w 66"/>
                      <a:gd name="T17" fmla="*/ 300 h 348"/>
                      <a:gd name="T18" fmla="*/ 65 w 66"/>
                      <a:gd name="T19" fmla="*/ 347 h 34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66" h="348">
                        <a:moveTo>
                          <a:pt x="0" y="0"/>
                        </a:moveTo>
                        <a:lnTo>
                          <a:pt x="11" y="23"/>
                        </a:lnTo>
                        <a:lnTo>
                          <a:pt x="25" y="47"/>
                        </a:lnTo>
                        <a:lnTo>
                          <a:pt x="37" y="96"/>
                        </a:lnTo>
                        <a:lnTo>
                          <a:pt x="47" y="138"/>
                        </a:lnTo>
                        <a:lnTo>
                          <a:pt x="56" y="181"/>
                        </a:lnTo>
                        <a:lnTo>
                          <a:pt x="60" y="217"/>
                        </a:lnTo>
                        <a:lnTo>
                          <a:pt x="63" y="252"/>
                        </a:lnTo>
                        <a:lnTo>
                          <a:pt x="65" y="300"/>
                        </a:lnTo>
                        <a:lnTo>
                          <a:pt x="65" y="34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bg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26" name="Freeform 20"/>
                <p:cNvSpPr>
                  <a:spLocks/>
                </p:cNvSpPr>
                <p:nvPr/>
              </p:nvSpPr>
              <p:spPr bwMode="auto">
                <a:xfrm>
                  <a:off x="1010" y="3956"/>
                  <a:ext cx="223" cy="177"/>
                </a:xfrm>
                <a:custGeom>
                  <a:avLst/>
                  <a:gdLst>
                    <a:gd name="T0" fmla="*/ 222 w 223"/>
                    <a:gd name="T1" fmla="*/ 176 h 177"/>
                    <a:gd name="T2" fmla="*/ 189 w 223"/>
                    <a:gd name="T3" fmla="*/ 159 h 177"/>
                    <a:gd name="T4" fmla="*/ 176 w 223"/>
                    <a:gd name="T5" fmla="*/ 149 h 177"/>
                    <a:gd name="T6" fmla="*/ 168 w 223"/>
                    <a:gd name="T7" fmla="*/ 141 h 177"/>
                    <a:gd name="T8" fmla="*/ 118 w 223"/>
                    <a:gd name="T9" fmla="*/ 59 h 177"/>
                    <a:gd name="T10" fmla="*/ 92 w 223"/>
                    <a:gd name="T11" fmla="*/ 33 h 177"/>
                    <a:gd name="T12" fmla="*/ 72 w 223"/>
                    <a:gd name="T13" fmla="*/ 17 h 177"/>
                    <a:gd name="T14" fmla="*/ 57 w 223"/>
                    <a:gd name="T15" fmla="*/ 9 h 177"/>
                    <a:gd name="T16" fmla="*/ 38 w 223"/>
                    <a:gd name="T17" fmla="*/ 3 h 177"/>
                    <a:gd name="T18" fmla="*/ 20 w 223"/>
                    <a:gd name="T19" fmla="*/ 0 h 177"/>
                    <a:gd name="T20" fmla="*/ 7 w 223"/>
                    <a:gd name="T21" fmla="*/ 1 h 177"/>
                    <a:gd name="T22" fmla="*/ 0 w 223"/>
                    <a:gd name="T23" fmla="*/ 12 h 177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223" h="177">
                      <a:moveTo>
                        <a:pt x="222" y="176"/>
                      </a:moveTo>
                      <a:lnTo>
                        <a:pt x="189" y="159"/>
                      </a:lnTo>
                      <a:lnTo>
                        <a:pt x="176" y="149"/>
                      </a:lnTo>
                      <a:lnTo>
                        <a:pt x="168" y="141"/>
                      </a:lnTo>
                      <a:lnTo>
                        <a:pt x="118" y="59"/>
                      </a:lnTo>
                      <a:lnTo>
                        <a:pt x="92" y="33"/>
                      </a:lnTo>
                      <a:lnTo>
                        <a:pt x="72" y="17"/>
                      </a:lnTo>
                      <a:lnTo>
                        <a:pt x="57" y="9"/>
                      </a:lnTo>
                      <a:lnTo>
                        <a:pt x="38" y="3"/>
                      </a:lnTo>
                      <a:lnTo>
                        <a:pt x="20" y="0"/>
                      </a:lnTo>
                      <a:lnTo>
                        <a:pt x="7" y="1"/>
                      </a:lnTo>
                      <a:lnTo>
                        <a:pt x="0" y="1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7" name="Freeform 21"/>
                <p:cNvSpPr>
                  <a:spLocks/>
                </p:cNvSpPr>
                <p:nvPr/>
              </p:nvSpPr>
              <p:spPr bwMode="auto">
                <a:xfrm>
                  <a:off x="1684" y="3889"/>
                  <a:ext cx="297" cy="191"/>
                </a:xfrm>
                <a:custGeom>
                  <a:avLst/>
                  <a:gdLst>
                    <a:gd name="T0" fmla="*/ 0 w 297"/>
                    <a:gd name="T1" fmla="*/ 190 h 191"/>
                    <a:gd name="T2" fmla="*/ 44 w 297"/>
                    <a:gd name="T3" fmla="*/ 148 h 191"/>
                    <a:gd name="T4" fmla="*/ 81 w 297"/>
                    <a:gd name="T5" fmla="*/ 101 h 191"/>
                    <a:gd name="T6" fmla="*/ 100 w 297"/>
                    <a:gd name="T7" fmla="*/ 80 h 191"/>
                    <a:gd name="T8" fmla="*/ 127 w 297"/>
                    <a:gd name="T9" fmla="*/ 57 h 191"/>
                    <a:gd name="T10" fmla="*/ 163 w 297"/>
                    <a:gd name="T11" fmla="*/ 32 h 191"/>
                    <a:gd name="T12" fmla="*/ 190 w 297"/>
                    <a:gd name="T13" fmla="*/ 16 h 191"/>
                    <a:gd name="T14" fmla="*/ 210 w 297"/>
                    <a:gd name="T15" fmla="*/ 8 h 191"/>
                    <a:gd name="T16" fmla="*/ 237 w 297"/>
                    <a:gd name="T17" fmla="*/ 2 h 191"/>
                    <a:gd name="T18" fmla="*/ 268 w 297"/>
                    <a:gd name="T19" fmla="*/ 0 h 191"/>
                    <a:gd name="T20" fmla="*/ 281 w 297"/>
                    <a:gd name="T21" fmla="*/ 5 h 191"/>
                    <a:gd name="T22" fmla="*/ 296 w 297"/>
                    <a:gd name="T23" fmla="*/ 18 h 1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297" h="191">
                      <a:moveTo>
                        <a:pt x="0" y="190"/>
                      </a:moveTo>
                      <a:lnTo>
                        <a:pt x="44" y="148"/>
                      </a:lnTo>
                      <a:lnTo>
                        <a:pt x="81" y="101"/>
                      </a:lnTo>
                      <a:lnTo>
                        <a:pt x="100" y="80"/>
                      </a:lnTo>
                      <a:lnTo>
                        <a:pt x="127" y="57"/>
                      </a:lnTo>
                      <a:lnTo>
                        <a:pt x="163" y="32"/>
                      </a:lnTo>
                      <a:lnTo>
                        <a:pt x="190" y="16"/>
                      </a:lnTo>
                      <a:lnTo>
                        <a:pt x="210" y="8"/>
                      </a:lnTo>
                      <a:lnTo>
                        <a:pt x="237" y="2"/>
                      </a:lnTo>
                      <a:lnTo>
                        <a:pt x="268" y="0"/>
                      </a:lnTo>
                      <a:lnTo>
                        <a:pt x="281" y="5"/>
                      </a:lnTo>
                      <a:lnTo>
                        <a:pt x="296" y="1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" name="Freeform 22"/>
                <p:cNvSpPr>
                  <a:spLocks/>
                </p:cNvSpPr>
                <p:nvPr/>
              </p:nvSpPr>
              <p:spPr bwMode="auto">
                <a:xfrm>
                  <a:off x="1674" y="3664"/>
                  <a:ext cx="204" cy="472"/>
                </a:xfrm>
                <a:custGeom>
                  <a:avLst/>
                  <a:gdLst>
                    <a:gd name="T0" fmla="*/ 1 w 204"/>
                    <a:gd name="T1" fmla="*/ 471 h 472"/>
                    <a:gd name="T2" fmla="*/ 0 w 204"/>
                    <a:gd name="T3" fmla="*/ 427 h 472"/>
                    <a:gd name="T4" fmla="*/ 0 w 204"/>
                    <a:gd name="T5" fmla="*/ 394 h 472"/>
                    <a:gd name="T6" fmla="*/ 5 w 204"/>
                    <a:gd name="T7" fmla="*/ 371 h 472"/>
                    <a:gd name="T8" fmla="*/ 7 w 204"/>
                    <a:gd name="T9" fmla="*/ 342 h 472"/>
                    <a:gd name="T10" fmla="*/ 7 w 204"/>
                    <a:gd name="T11" fmla="*/ 313 h 472"/>
                    <a:gd name="T12" fmla="*/ 8 w 204"/>
                    <a:gd name="T13" fmla="*/ 289 h 472"/>
                    <a:gd name="T14" fmla="*/ 14 w 204"/>
                    <a:gd name="T15" fmla="*/ 266 h 472"/>
                    <a:gd name="T16" fmla="*/ 20 w 204"/>
                    <a:gd name="T17" fmla="*/ 227 h 472"/>
                    <a:gd name="T18" fmla="*/ 30 w 204"/>
                    <a:gd name="T19" fmla="*/ 184 h 472"/>
                    <a:gd name="T20" fmla="*/ 43 w 204"/>
                    <a:gd name="T21" fmla="*/ 140 h 472"/>
                    <a:gd name="T22" fmla="*/ 53 w 204"/>
                    <a:gd name="T23" fmla="*/ 94 h 472"/>
                    <a:gd name="T24" fmla="*/ 62 w 204"/>
                    <a:gd name="T25" fmla="*/ 66 h 472"/>
                    <a:gd name="T26" fmla="*/ 69 w 204"/>
                    <a:gd name="T27" fmla="*/ 56 h 472"/>
                    <a:gd name="T28" fmla="*/ 88 w 204"/>
                    <a:gd name="T29" fmla="*/ 37 h 472"/>
                    <a:gd name="T30" fmla="*/ 105 w 204"/>
                    <a:gd name="T31" fmla="*/ 23 h 472"/>
                    <a:gd name="T32" fmla="*/ 125 w 204"/>
                    <a:gd name="T33" fmla="*/ 12 h 472"/>
                    <a:gd name="T34" fmla="*/ 145 w 204"/>
                    <a:gd name="T35" fmla="*/ 3 h 472"/>
                    <a:gd name="T36" fmla="*/ 160 w 204"/>
                    <a:gd name="T37" fmla="*/ 0 h 472"/>
                    <a:gd name="T38" fmla="*/ 179 w 204"/>
                    <a:gd name="T39" fmla="*/ 0 h 472"/>
                    <a:gd name="T40" fmla="*/ 196 w 204"/>
                    <a:gd name="T41" fmla="*/ 4 h 472"/>
                    <a:gd name="T42" fmla="*/ 203 w 204"/>
                    <a:gd name="T43" fmla="*/ 8 h 472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204" h="472">
                      <a:moveTo>
                        <a:pt x="1" y="471"/>
                      </a:moveTo>
                      <a:lnTo>
                        <a:pt x="0" y="427"/>
                      </a:lnTo>
                      <a:lnTo>
                        <a:pt x="0" y="394"/>
                      </a:lnTo>
                      <a:lnTo>
                        <a:pt x="5" y="371"/>
                      </a:lnTo>
                      <a:lnTo>
                        <a:pt x="7" y="342"/>
                      </a:lnTo>
                      <a:lnTo>
                        <a:pt x="7" y="313"/>
                      </a:lnTo>
                      <a:lnTo>
                        <a:pt x="8" y="289"/>
                      </a:lnTo>
                      <a:lnTo>
                        <a:pt x="14" y="266"/>
                      </a:lnTo>
                      <a:lnTo>
                        <a:pt x="20" y="227"/>
                      </a:lnTo>
                      <a:lnTo>
                        <a:pt x="30" y="184"/>
                      </a:lnTo>
                      <a:lnTo>
                        <a:pt x="43" y="140"/>
                      </a:lnTo>
                      <a:lnTo>
                        <a:pt x="53" y="94"/>
                      </a:lnTo>
                      <a:lnTo>
                        <a:pt x="62" y="66"/>
                      </a:lnTo>
                      <a:lnTo>
                        <a:pt x="69" y="56"/>
                      </a:lnTo>
                      <a:lnTo>
                        <a:pt x="88" y="37"/>
                      </a:lnTo>
                      <a:lnTo>
                        <a:pt x="105" y="23"/>
                      </a:lnTo>
                      <a:lnTo>
                        <a:pt x="125" y="12"/>
                      </a:lnTo>
                      <a:lnTo>
                        <a:pt x="145" y="3"/>
                      </a:lnTo>
                      <a:lnTo>
                        <a:pt x="160" y="0"/>
                      </a:lnTo>
                      <a:lnTo>
                        <a:pt x="179" y="0"/>
                      </a:lnTo>
                      <a:lnTo>
                        <a:pt x="196" y="4"/>
                      </a:lnTo>
                      <a:lnTo>
                        <a:pt x="203" y="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" name="Freeform 23"/>
                <p:cNvSpPr>
                  <a:spLocks/>
                </p:cNvSpPr>
                <p:nvPr/>
              </p:nvSpPr>
              <p:spPr bwMode="auto">
                <a:xfrm>
                  <a:off x="909" y="3779"/>
                  <a:ext cx="355" cy="427"/>
                </a:xfrm>
                <a:custGeom>
                  <a:avLst/>
                  <a:gdLst>
                    <a:gd name="T0" fmla="*/ 354 w 355"/>
                    <a:gd name="T1" fmla="*/ 426 h 427"/>
                    <a:gd name="T2" fmla="*/ 344 w 355"/>
                    <a:gd name="T3" fmla="*/ 392 h 427"/>
                    <a:gd name="T4" fmla="*/ 233 w 355"/>
                    <a:gd name="T5" fmla="*/ 161 h 427"/>
                    <a:gd name="T6" fmla="*/ 183 w 355"/>
                    <a:gd name="T7" fmla="*/ 90 h 427"/>
                    <a:gd name="T8" fmla="*/ 169 w 355"/>
                    <a:gd name="T9" fmla="*/ 66 h 427"/>
                    <a:gd name="T10" fmla="*/ 149 w 355"/>
                    <a:gd name="T11" fmla="*/ 39 h 427"/>
                    <a:gd name="T12" fmla="*/ 128 w 355"/>
                    <a:gd name="T13" fmla="*/ 19 h 427"/>
                    <a:gd name="T14" fmla="*/ 107 w 355"/>
                    <a:gd name="T15" fmla="*/ 8 h 427"/>
                    <a:gd name="T16" fmla="*/ 81 w 355"/>
                    <a:gd name="T17" fmla="*/ 0 h 427"/>
                    <a:gd name="T18" fmla="*/ 55 w 355"/>
                    <a:gd name="T19" fmla="*/ 0 h 427"/>
                    <a:gd name="T20" fmla="*/ 37 w 355"/>
                    <a:gd name="T21" fmla="*/ 8 h 427"/>
                    <a:gd name="T22" fmla="*/ 0 w 355"/>
                    <a:gd name="T23" fmla="*/ 48 h 427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355" h="427">
                      <a:moveTo>
                        <a:pt x="354" y="426"/>
                      </a:moveTo>
                      <a:lnTo>
                        <a:pt x="344" y="392"/>
                      </a:lnTo>
                      <a:lnTo>
                        <a:pt x="233" y="161"/>
                      </a:lnTo>
                      <a:lnTo>
                        <a:pt x="183" y="90"/>
                      </a:lnTo>
                      <a:lnTo>
                        <a:pt x="169" y="66"/>
                      </a:lnTo>
                      <a:lnTo>
                        <a:pt x="149" y="39"/>
                      </a:lnTo>
                      <a:lnTo>
                        <a:pt x="128" y="19"/>
                      </a:lnTo>
                      <a:lnTo>
                        <a:pt x="107" y="8"/>
                      </a:lnTo>
                      <a:lnTo>
                        <a:pt x="81" y="0"/>
                      </a:lnTo>
                      <a:lnTo>
                        <a:pt x="55" y="0"/>
                      </a:lnTo>
                      <a:lnTo>
                        <a:pt x="37" y="8"/>
                      </a:lnTo>
                      <a:lnTo>
                        <a:pt x="0" y="48"/>
                      </a:lnTo>
                    </a:path>
                  </a:pathLst>
                </a:custGeom>
                <a:noFill/>
                <a:ln w="127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0" name="Freeform 24"/>
                <p:cNvSpPr>
                  <a:spLocks/>
                </p:cNvSpPr>
                <p:nvPr/>
              </p:nvSpPr>
              <p:spPr bwMode="auto">
                <a:xfrm>
                  <a:off x="1344" y="3475"/>
                  <a:ext cx="322" cy="656"/>
                </a:xfrm>
                <a:custGeom>
                  <a:avLst/>
                  <a:gdLst>
                    <a:gd name="T0" fmla="*/ 0 w 322"/>
                    <a:gd name="T1" fmla="*/ 655 h 656"/>
                    <a:gd name="T2" fmla="*/ 115 w 322"/>
                    <a:gd name="T3" fmla="*/ 412 h 656"/>
                    <a:gd name="T4" fmla="*/ 128 w 322"/>
                    <a:gd name="T5" fmla="*/ 373 h 656"/>
                    <a:gd name="T6" fmla="*/ 156 w 322"/>
                    <a:gd name="T7" fmla="*/ 310 h 656"/>
                    <a:gd name="T8" fmla="*/ 183 w 322"/>
                    <a:gd name="T9" fmla="*/ 245 h 656"/>
                    <a:gd name="T10" fmla="*/ 197 w 322"/>
                    <a:gd name="T11" fmla="*/ 209 h 656"/>
                    <a:gd name="T12" fmla="*/ 204 w 322"/>
                    <a:gd name="T13" fmla="*/ 171 h 656"/>
                    <a:gd name="T14" fmla="*/ 215 w 322"/>
                    <a:gd name="T15" fmla="*/ 135 h 656"/>
                    <a:gd name="T16" fmla="*/ 232 w 322"/>
                    <a:gd name="T17" fmla="*/ 94 h 656"/>
                    <a:gd name="T18" fmla="*/ 250 w 322"/>
                    <a:gd name="T19" fmla="*/ 56 h 656"/>
                    <a:gd name="T20" fmla="*/ 274 w 322"/>
                    <a:gd name="T21" fmla="*/ 22 h 656"/>
                    <a:gd name="T22" fmla="*/ 293 w 322"/>
                    <a:gd name="T23" fmla="*/ 2 h 656"/>
                    <a:gd name="T24" fmla="*/ 304 w 322"/>
                    <a:gd name="T25" fmla="*/ 0 h 656"/>
                    <a:gd name="T26" fmla="*/ 315 w 322"/>
                    <a:gd name="T27" fmla="*/ 11 h 656"/>
                    <a:gd name="T28" fmla="*/ 321 w 322"/>
                    <a:gd name="T29" fmla="*/ 47 h 65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322" h="656">
                      <a:moveTo>
                        <a:pt x="0" y="655"/>
                      </a:moveTo>
                      <a:lnTo>
                        <a:pt x="115" y="412"/>
                      </a:lnTo>
                      <a:lnTo>
                        <a:pt x="128" y="373"/>
                      </a:lnTo>
                      <a:lnTo>
                        <a:pt x="156" y="310"/>
                      </a:lnTo>
                      <a:lnTo>
                        <a:pt x="183" y="245"/>
                      </a:lnTo>
                      <a:lnTo>
                        <a:pt x="197" y="209"/>
                      </a:lnTo>
                      <a:lnTo>
                        <a:pt x="204" y="171"/>
                      </a:lnTo>
                      <a:lnTo>
                        <a:pt x="215" y="135"/>
                      </a:lnTo>
                      <a:lnTo>
                        <a:pt x="232" y="94"/>
                      </a:lnTo>
                      <a:lnTo>
                        <a:pt x="250" y="56"/>
                      </a:lnTo>
                      <a:lnTo>
                        <a:pt x="274" y="22"/>
                      </a:lnTo>
                      <a:lnTo>
                        <a:pt x="293" y="2"/>
                      </a:lnTo>
                      <a:lnTo>
                        <a:pt x="304" y="0"/>
                      </a:lnTo>
                      <a:lnTo>
                        <a:pt x="315" y="11"/>
                      </a:lnTo>
                      <a:lnTo>
                        <a:pt x="321" y="47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" name="Freeform 25"/>
                <p:cNvSpPr>
                  <a:spLocks/>
                </p:cNvSpPr>
                <p:nvPr/>
              </p:nvSpPr>
              <p:spPr bwMode="auto">
                <a:xfrm>
                  <a:off x="1400" y="3767"/>
                  <a:ext cx="258" cy="243"/>
                </a:xfrm>
                <a:custGeom>
                  <a:avLst/>
                  <a:gdLst>
                    <a:gd name="T0" fmla="*/ 0 w 258"/>
                    <a:gd name="T1" fmla="*/ 242 h 243"/>
                    <a:gd name="T2" fmla="*/ 49 w 258"/>
                    <a:gd name="T3" fmla="*/ 190 h 243"/>
                    <a:gd name="T4" fmla="*/ 79 w 258"/>
                    <a:gd name="T5" fmla="*/ 129 h 243"/>
                    <a:gd name="T6" fmla="*/ 96 w 258"/>
                    <a:gd name="T7" fmla="*/ 102 h 243"/>
                    <a:gd name="T8" fmla="*/ 118 w 258"/>
                    <a:gd name="T9" fmla="*/ 71 h 243"/>
                    <a:gd name="T10" fmla="*/ 147 w 258"/>
                    <a:gd name="T11" fmla="*/ 39 h 243"/>
                    <a:gd name="T12" fmla="*/ 169 w 258"/>
                    <a:gd name="T13" fmla="*/ 19 h 243"/>
                    <a:gd name="T14" fmla="*/ 186 w 258"/>
                    <a:gd name="T15" fmla="*/ 9 h 243"/>
                    <a:gd name="T16" fmla="*/ 209 w 258"/>
                    <a:gd name="T17" fmla="*/ 2 h 243"/>
                    <a:gd name="T18" fmla="*/ 234 w 258"/>
                    <a:gd name="T19" fmla="*/ 0 h 243"/>
                    <a:gd name="T20" fmla="*/ 246 w 258"/>
                    <a:gd name="T21" fmla="*/ 5 h 243"/>
                    <a:gd name="T22" fmla="*/ 257 w 258"/>
                    <a:gd name="T23" fmla="*/ 21 h 243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258" h="243">
                      <a:moveTo>
                        <a:pt x="0" y="242"/>
                      </a:moveTo>
                      <a:lnTo>
                        <a:pt x="49" y="190"/>
                      </a:lnTo>
                      <a:lnTo>
                        <a:pt x="79" y="129"/>
                      </a:lnTo>
                      <a:lnTo>
                        <a:pt x="96" y="102"/>
                      </a:lnTo>
                      <a:lnTo>
                        <a:pt x="118" y="71"/>
                      </a:lnTo>
                      <a:lnTo>
                        <a:pt x="147" y="39"/>
                      </a:lnTo>
                      <a:lnTo>
                        <a:pt x="169" y="19"/>
                      </a:lnTo>
                      <a:lnTo>
                        <a:pt x="186" y="9"/>
                      </a:lnTo>
                      <a:lnTo>
                        <a:pt x="209" y="2"/>
                      </a:lnTo>
                      <a:lnTo>
                        <a:pt x="234" y="0"/>
                      </a:lnTo>
                      <a:lnTo>
                        <a:pt x="246" y="5"/>
                      </a:lnTo>
                      <a:lnTo>
                        <a:pt x="257" y="21"/>
                      </a:lnTo>
                    </a:path>
                  </a:pathLst>
                </a:custGeom>
                <a:noFill/>
                <a:ln w="127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2" name="Freeform 26"/>
                <p:cNvSpPr>
                  <a:spLocks/>
                </p:cNvSpPr>
                <p:nvPr/>
              </p:nvSpPr>
              <p:spPr bwMode="auto">
                <a:xfrm>
                  <a:off x="1291" y="3855"/>
                  <a:ext cx="124" cy="118"/>
                </a:xfrm>
                <a:custGeom>
                  <a:avLst/>
                  <a:gdLst>
                    <a:gd name="T0" fmla="*/ 0 w 124"/>
                    <a:gd name="T1" fmla="*/ 0 h 118"/>
                    <a:gd name="T2" fmla="*/ 21 w 124"/>
                    <a:gd name="T3" fmla="*/ 8 h 118"/>
                    <a:gd name="T4" fmla="*/ 46 w 124"/>
                    <a:gd name="T5" fmla="*/ 16 h 118"/>
                    <a:gd name="T6" fmla="*/ 69 w 124"/>
                    <a:gd name="T7" fmla="*/ 32 h 118"/>
                    <a:gd name="T8" fmla="*/ 89 w 124"/>
                    <a:gd name="T9" fmla="*/ 46 h 118"/>
                    <a:gd name="T10" fmla="*/ 106 w 124"/>
                    <a:gd name="T11" fmla="*/ 61 h 118"/>
                    <a:gd name="T12" fmla="*/ 115 w 124"/>
                    <a:gd name="T13" fmla="*/ 73 h 118"/>
                    <a:gd name="T14" fmla="*/ 120 w 124"/>
                    <a:gd name="T15" fmla="*/ 85 h 118"/>
                    <a:gd name="T16" fmla="*/ 123 w 124"/>
                    <a:gd name="T17" fmla="*/ 101 h 118"/>
                    <a:gd name="T18" fmla="*/ 123 w 124"/>
                    <a:gd name="T19" fmla="*/ 117 h 11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24" h="118">
                      <a:moveTo>
                        <a:pt x="0" y="0"/>
                      </a:moveTo>
                      <a:lnTo>
                        <a:pt x="21" y="8"/>
                      </a:lnTo>
                      <a:lnTo>
                        <a:pt x="46" y="16"/>
                      </a:lnTo>
                      <a:lnTo>
                        <a:pt x="69" y="32"/>
                      </a:lnTo>
                      <a:lnTo>
                        <a:pt x="89" y="46"/>
                      </a:lnTo>
                      <a:lnTo>
                        <a:pt x="106" y="61"/>
                      </a:lnTo>
                      <a:lnTo>
                        <a:pt x="115" y="73"/>
                      </a:lnTo>
                      <a:lnTo>
                        <a:pt x="120" y="85"/>
                      </a:lnTo>
                      <a:lnTo>
                        <a:pt x="123" y="101"/>
                      </a:lnTo>
                      <a:lnTo>
                        <a:pt x="123" y="11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3" name="Freeform 27"/>
                <p:cNvSpPr>
                  <a:spLocks/>
                </p:cNvSpPr>
                <p:nvPr/>
              </p:nvSpPr>
              <p:spPr bwMode="auto">
                <a:xfrm>
                  <a:off x="571" y="2826"/>
                  <a:ext cx="308" cy="1324"/>
                </a:xfrm>
                <a:custGeom>
                  <a:avLst/>
                  <a:gdLst>
                    <a:gd name="T0" fmla="*/ 0 w 308"/>
                    <a:gd name="T1" fmla="*/ 1323 h 1324"/>
                    <a:gd name="T2" fmla="*/ 110 w 308"/>
                    <a:gd name="T3" fmla="*/ 833 h 1324"/>
                    <a:gd name="T4" fmla="*/ 122 w 308"/>
                    <a:gd name="T5" fmla="*/ 753 h 1324"/>
                    <a:gd name="T6" fmla="*/ 149 w 308"/>
                    <a:gd name="T7" fmla="*/ 627 h 1324"/>
                    <a:gd name="T8" fmla="*/ 175 w 308"/>
                    <a:gd name="T9" fmla="*/ 494 h 1324"/>
                    <a:gd name="T10" fmla="*/ 188 w 308"/>
                    <a:gd name="T11" fmla="*/ 421 h 1324"/>
                    <a:gd name="T12" fmla="*/ 195 w 308"/>
                    <a:gd name="T13" fmla="*/ 345 h 1324"/>
                    <a:gd name="T14" fmla="*/ 206 w 308"/>
                    <a:gd name="T15" fmla="*/ 273 h 1324"/>
                    <a:gd name="T16" fmla="*/ 222 w 308"/>
                    <a:gd name="T17" fmla="*/ 189 h 1324"/>
                    <a:gd name="T18" fmla="*/ 239 w 308"/>
                    <a:gd name="T19" fmla="*/ 112 h 1324"/>
                    <a:gd name="T20" fmla="*/ 262 w 308"/>
                    <a:gd name="T21" fmla="*/ 45 h 1324"/>
                    <a:gd name="T22" fmla="*/ 280 w 308"/>
                    <a:gd name="T23" fmla="*/ 3 h 1324"/>
                    <a:gd name="T24" fmla="*/ 291 w 308"/>
                    <a:gd name="T25" fmla="*/ 0 h 1324"/>
                    <a:gd name="T26" fmla="*/ 301 w 308"/>
                    <a:gd name="T27" fmla="*/ 21 h 1324"/>
                    <a:gd name="T28" fmla="*/ 307 w 308"/>
                    <a:gd name="T29" fmla="*/ 95 h 1324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308" h="1324">
                      <a:moveTo>
                        <a:pt x="0" y="1323"/>
                      </a:moveTo>
                      <a:lnTo>
                        <a:pt x="110" y="833"/>
                      </a:lnTo>
                      <a:lnTo>
                        <a:pt x="122" y="753"/>
                      </a:lnTo>
                      <a:lnTo>
                        <a:pt x="149" y="627"/>
                      </a:lnTo>
                      <a:lnTo>
                        <a:pt x="175" y="494"/>
                      </a:lnTo>
                      <a:lnTo>
                        <a:pt x="188" y="421"/>
                      </a:lnTo>
                      <a:lnTo>
                        <a:pt x="195" y="345"/>
                      </a:lnTo>
                      <a:lnTo>
                        <a:pt x="206" y="273"/>
                      </a:lnTo>
                      <a:lnTo>
                        <a:pt x="222" y="189"/>
                      </a:lnTo>
                      <a:lnTo>
                        <a:pt x="239" y="112"/>
                      </a:lnTo>
                      <a:lnTo>
                        <a:pt x="262" y="45"/>
                      </a:lnTo>
                      <a:lnTo>
                        <a:pt x="280" y="3"/>
                      </a:lnTo>
                      <a:lnTo>
                        <a:pt x="291" y="0"/>
                      </a:lnTo>
                      <a:lnTo>
                        <a:pt x="301" y="21"/>
                      </a:lnTo>
                      <a:lnTo>
                        <a:pt x="307" y="95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4" name="Freeform 28"/>
                <p:cNvSpPr>
                  <a:spLocks/>
                </p:cNvSpPr>
                <p:nvPr/>
              </p:nvSpPr>
              <p:spPr bwMode="auto">
                <a:xfrm>
                  <a:off x="626" y="3417"/>
                  <a:ext cx="244" cy="492"/>
                </a:xfrm>
                <a:custGeom>
                  <a:avLst/>
                  <a:gdLst>
                    <a:gd name="T0" fmla="*/ 0 w 244"/>
                    <a:gd name="T1" fmla="*/ 491 h 492"/>
                    <a:gd name="T2" fmla="*/ 46 w 244"/>
                    <a:gd name="T3" fmla="*/ 385 h 492"/>
                    <a:gd name="T4" fmla="*/ 75 w 244"/>
                    <a:gd name="T5" fmla="*/ 262 h 492"/>
                    <a:gd name="T6" fmla="*/ 90 w 244"/>
                    <a:gd name="T7" fmla="*/ 207 h 492"/>
                    <a:gd name="T8" fmla="*/ 111 w 244"/>
                    <a:gd name="T9" fmla="*/ 144 h 492"/>
                    <a:gd name="T10" fmla="*/ 139 w 244"/>
                    <a:gd name="T11" fmla="*/ 79 h 492"/>
                    <a:gd name="T12" fmla="*/ 160 w 244"/>
                    <a:gd name="T13" fmla="*/ 39 h 492"/>
                    <a:gd name="T14" fmla="*/ 176 w 244"/>
                    <a:gd name="T15" fmla="*/ 18 h 492"/>
                    <a:gd name="T16" fmla="*/ 197 w 244"/>
                    <a:gd name="T17" fmla="*/ 3 h 492"/>
                    <a:gd name="T18" fmla="*/ 222 w 244"/>
                    <a:gd name="T19" fmla="*/ 0 h 492"/>
                    <a:gd name="T20" fmla="*/ 232 w 244"/>
                    <a:gd name="T21" fmla="*/ 11 h 492"/>
                    <a:gd name="T22" fmla="*/ 243 w 244"/>
                    <a:gd name="T23" fmla="*/ 43 h 492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244" h="492">
                      <a:moveTo>
                        <a:pt x="0" y="491"/>
                      </a:moveTo>
                      <a:lnTo>
                        <a:pt x="46" y="385"/>
                      </a:lnTo>
                      <a:lnTo>
                        <a:pt x="75" y="262"/>
                      </a:lnTo>
                      <a:lnTo>
                        <a:pt x="90" y="207"/>
                      </a:lnTo>
                      <a:lnTo>
                        <a:pt x="111" y="144"/>
                      </a:lnTo>
                      <a:lnTo>
                        <a:pt x="139" y="79"/>
                      </a:lnTo>
                      <a:lnTo>
                        <a:pt x="160" y="39"/>
                      </a:lnTo>
                      <a:lnTo>
                        <a:pt x="176" y="18"/>
                      </a:lnTo>
                      <a:lnTo>
                        <a:pt x="197" y="3"/>
                      </a:lnTo>
                      <a:lnTo>
                        <a:pt x="222" y="0"/>
                      </a:lnTo>
                      <a:lnTo>
                        <a:pt x="232" y="11"/>
                      </a:lnTo>
                      <a:lnTo>
                        <a:pt x="243" y="43"/>
                      </a:lnTo>
                    </a:path>
                  </a:pathLst>
                </a:custGeom>
                <a:noFill/>
                <a:ln w="127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5" name="Freeform 29"/>
                <p:cNvSpPr>
                  <a:spLocks/>
                </p:cNvSpPr>
                <p:nvPr/>
              </p:nvSpPr>
              <p:spPr bwMode="auto">
                <a:xfrm>
                  <a:off x="522" y="3595"/>
                  <a:ext cx="120" cy="237"/>
                </a:xfrm>
                <a:custGeom>
                  <a:avLst/>
                  <a:gdLst>
                    <a:gd name="T0" fmla="*/ 0 w 120"/>
                    <a:gd name="T1" fmla="*/ 0 h 237"/>
                    <a:gd name="T2" fmla="*/ 20 w 120"/>
                    <a:gd name="T3" fmla="*/ 15 h 237"/>
                    <a:gd name="T4" fmla="*/ 44 w 120"/>
                    <a:gd name="T5" fmla="*/ 33 h 237"/>
                    <a:gd name="T6" fmla="*/ 66 w 120"/>
                    <a:gd name="T7" fmla="*/ 65 h 237"/>
                    <a:gd name="T8" fmla="*/ 86 w 120"/>
                    <a:gd name="T9" fmla="*/ 94 h 237"/>
                    <a:gd name="T10" fmla="*/ 103 w 120"/>
                    <a:gd name="T11" fmla="*/ 123 h 237"/>
                    <a:gd name="T12" fmla="*/ 111 w 120"/>
                    <a:gd name="T13" fmla="*/ 148 h 237"/>
                    <a:gd name="T14" fmla="*/ 116 w 120"/>
                    <a:gd name="T15" fmla="*/ 171 h 237"/>
                    <a:gd name="T16" fmla="*/ 119 w 120"/>
                    <a:gd name="T17" fmla="*/ 203 h 237"/>
                    <a:gd name="T18" fmla="*/ 119 w 120"/>
                    <a:gd name="T19" fmla="*/ 236 h 23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20" h="237">
                      <a:moveTo>
                        <a:pt x="0" y="0"/>
                      </a:moveTo>
                      <a:lnTo>
                        <a:pt x="20" y="15"/>
                      </a:lnTo>
                      <a:lnTo>
                        <a:pt x="44" y="33"/>
                      </a:lnTo>
                      <a:lnTo>
                        <a:pt x="66" y="65"/>
                      </a:lnTo>
                      <a:lnTo>
                        <a:pt x="86" y="94"/>
                      </a:lnTo>
                      <a:lnTo>
                        <a:pt x="103" y="123"/>
                      </a:lnTo>
                      <a:lnTo>
                        <a:pt x="111" y="148"/>
                      </a:lnTo>
                      <a:lnTo>
                        <a:pt x="116" y="171"/>
                      </a:lnTo>
                      <a:lnTo>
                        <a:pt x="119" y="203"/>
                      </a:lnTo>
                      <a:lnTo>
                        <a:pt x="119" y="236"/>
                      </a:lnTo>
                    </a:path>
                  </a:pathLst>
                </a:custGeom>
                <a:noFill/>
                <a:ln w="127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" name="Freeform 30"/>
                <p:cNvSpPr>
                  <a:spLocks/>
                </p:cNvSpPr>
                <p:nvPr/>
              </p:nvSpPr>
              <p:spPr bwMode="auto">
                <a:xfrm>
                  <a:off x="1191" y="3099"/>
                  <a:ext cx="169" cy="1102"/>
                </a:xfrm>
                <a:custGeom>
                  <a:avLst/>
                  <a:gdLst>
                    <a:gd name="T0" fmla="*/ 167 w 169"/>
                    <a:gd name="T1" fmla="*/ 1101 h 1102"/>
                    <a:gd name="T2" fmla="*/ 168 w 169"/>
                    <a:gd name="T3" fmla="*/ 942 h 1102"/>
                    <a:gd name="T4" fmla="*/ 168 w 169"/>
                    <a:gd name="T5" fmla="*/ 869 h 1102"/>
                    <a:gd name="T6" fmla="*/ 164 w 169"/>
                    <a:gd name="T7" fmla="*/ 817 h 1102"/>
                    <a:gd name="T8" fmla="*/ 162 w 169"/>
                    <a:gd name="T9" fmla="*/ 755 h 1102"/>
                    <a:gd name="T10" fmla="*/ 163 w 169"/>
                    <a:gd name="T11" fmla="*/ 690 h 1102"/>
                    <a:gd name="T12" fmla="*/ 161 w 169"/>
                    <a:gd name="T13" fmla="*/ 636 h 1102"/>
                    <a:gd name="T14" fmla="*/ 157 w 169"/>
                    <a:gd name="T15" fmla="*/ 587 h 1102"/>
                    <a:gd name="T16" fmla="*/ 151 w 169"/>
                    <a:gd name="T17" fmla="*/ 500 h 1102"/>
                    <a:gd name="T18" fmla="*/ 143 w 169"/>
                    <a:gd name="T19" fmla="*/ 406 h 1102"/>
                    <a:gd name="T20" fmla="*/ 133 w 169"/>
                    <a:gd name="T21" fmla="*/ 310 h 1102"/>
                    <a:gd name="T22" fmla="*/ 124 w 169"/>
                    <a:gd name="T23" fmla="*/ 207 h 1102"/>
                    <a:gd name="T24" fmla="*/ 117 w 169"/>
                    <a:gd name="T25" fmla="*/ 146 h 1102"/>
                    <a:gd name="T26" fmla="*/ 111 w 169"/>
                    <a:gd name="T27" fmla="*/ 122 h 1102"/>
                    <a:gd name="T28" fmla="*/ 95 w 169"/>
                    <a:gd name="T29" fmla="*/ 81 h 1102"/>
                    <a:gd name="T30" fmla="*/ 81 w 169"/>
                    <a:gd name="T31" fmla="*/ 51 h 1102"/>
                    <a:gd name="T32" fmla="*/ 65 w 169"/>
                    <a:gd name="T33" fmla="*/ 26 h 1102"/>
                    <a:gd name="T34" fmla="*/ 48 w 169"/>
                    <a:gd name="T35" fmla="*/ 6 h 1102"/>
                    <a:gd name="T36" fmla="*/ 36 w 169"/>
                    <a:gd name="T37" fmla="*/ 1 h 1102"/>
                    <a:gd name="T38" fmla="*/ 20 w 169"/>
                    <a:gd name="T39" fmla="*/ 0 h 1102"/>
                    <a:gd name="T40" fmla="*/ 7 w 169"/>
                    <a:gd name="T41" fmla="*/ 7 h 1102"/>
                    <a:gd name="T42" fmla="*/ 0 w 169"/>
                    <a:gd name="T43" fmla="*/ 18 h 1102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69" h="1102">
                      <a:moveTo>
                        <a:pt x="167" y="1101"/>
                      </a:moveTo>
                      <a:lnTo>
                        <a:pt x="168" y="942"/>
                      </a:lnTo>
                      <a:lnTo>
                        <a:pt x="168" y="869"/>
                      </a:lnTo>
                      <a:lnTo>
                        <a:pt x="164" y="817"/>
                      </a:lnTo>
                      <a:lnTo>
                        <a:pt x="162" y="755"/>
                      </a:lnTo>
                      <a:lnTo>
                        <a:pt x="163" y="690"/>
                      </a:lnTo>
                      <a:lnTo>
                        <a:pt x="161" y="636"/>
                      </a:lnTo>
                      <a:lnTo>
                        <a:pt x="157" y="587"/>
                      </a:lnTo>
                      <a:lnTo>
                        <a:pt x="151" y="500"/>
                      </a:lnTo>
                      <a:lnTo>
                        <a:pt x="143" y="406"/>
                      </a:lnTo>
                      <a:lnTo>
                        <a:pt x="133" y="310"/>
                      </a:lnTo>
                      <a:lnTo>
                        <a:pt x="124" y="207"/>
                      </a:lnTo>
                      <a:lnTo>
                        <a:pt x="117" y="146"/>
                      </a:lnTo>
                      <a:lnTo>
                        <a:pt x="111" y="122"/>
                      </a:lnTo>
                      <a:lnTo>
                        <a:pt x="95" y="81"/>
                      </a:lnTo>
                      <a:lnTo>
                        <a:pt x="81" y="51"/>
                      </a:lnTo>
                      <a:lnTo>
                        <a:pt x="65" y="26"/>
                      </a:lnTo>
                      <a:lnTo>
                        <a:pt x="48" y="6"/>
                      </a:lnTo>
                      <a:lnTo>
                        <a:pt x="36" y="1"/>
                      </a:lnTo>
                      <a:lnTo>
                        <a:pt x="20" y="0"/>
                      </a:lnTo>
                      <a:lnTo>
                        <a:pt x="7" y="7"/>
                      </a:lnTo>
                      <a:lnTo>
                        <a:pt x="0" y="1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79" name="Group 72"/>
              <p:cNvGrpSpPr>
                <a:grpSpLocks/>
              </p:cNvGrpSpPr>
              <p:nvPr/>
            </p:nvGrpSpPr>
            <p:grpSpPr bwMode="auto">
              <a:xfrm>
                <a:off x="0" y="2181"/>
                <a:ext cx="2143" cy="2072"/>
                <a:chOff x="0" y="2181"/>
                <a:chExt cx="2143" cy="2072"/>
              </a:xfrm>
            </p:grpSpPr>
            <p:sp>
              <p:nvSpPr>
                <p:cNvPr id="1080" name="Freeform 32"/>
                <p:cNvSpPr>
                  <a:spLocks/>
                </p:cNvSpPr>
                <p:nvPr/>
              </p:nvSpPr>
              <p:spPr bwMode="auto">
                <a:xfrm>
                  <a:off x="385" y="3668"/>
                  <a:ext cx="38" cy="306"/>
                </a:xfrm>
                <a:custGeom>
                  <a:avLst/>
                  <a:gdLst>
                    <a:gd name="T0" fmla="*/ 36 w 38"/>
                    <a:gd name="T1" fmla="*/ 48 h 306"/>
                    <a:gd name="T2" fmla="*/ 28 w 38"/>
                    <a:gd name="T3" fmla="*/ 0 h 306"/>
                    <a:gd name="T4" fmla="*/ 23 w 38"/>
                    <a:gd name="T5" fmla="*/ 1 h 306"/>
                    <a:gd name="T6" fmla="*/ 19 w 38"/>
                    <a:gd name="T7" fmla="*/ 3 h 306"/>
                    <a:gd name="T8" fmla="*/ 16 w 38"/>
                    <a:gd name="T9" fmla="*/ 16 h 306"/>
                    <a:gd name="T10" fmla="*/ 7 w 38"/>
                    <a:gd name="T11" fmla="*/ 56 h 306"/>
                    <a:gd name="T12" fmla="*/ 5 w 38"/>
                    <a:gd name="T13" fmla="*/ 73 h 306"/>
                    <a:gd name="T14" fmla="*/ 3 w 38"/>
                    <a:gd name="T15" fmla="*/ 91 h 306"/>
                    <a:gd name="T16" fmla="*/ 1 w 38"/>
                    <a:gd name="T17" fmla="*/ 143 h 306"/>
                    <a:gd name="T18" fmla="*/ 0 w 38"/>
                    <a:gd name="T19" fmla="*/ 159 h 306"/>
                    <a:gd name="T20" fmla="*/ 1 w 38"/>
                    <a:gd name="T21" fmla="*/ 179 h 306"/>
                    <a:gd name="T22" fmla="*/ 2 w 38"/>
                    <a:gd name="T23" fmla="*/ 200 h 306"/>
                    <a:gd name="T24" fmla="*/ 5 w 38"/>
                    <a:gd name="T25" fmla="*/ 232 h 306"/>
                    <a:gd name="T26" fmla="*/ 8 w 38"/>
                    <a:gd name="T27" fmla="*/ 254 h 306"/>
                    <a:gd name="T28" fmla="*/ 13 w 38"/>
                    <a:gd name="T29" fmla="*/ 277 h 306"/>
                    <a:gd name="T30" fmla="*/ 21 w 38"/>
                    <a:gd name="T31" fmla="*/ 305 h 306"/>
                    <a:gd name="T32" fmla="*/ 17 w 38"/>
                    <a:gd name="T33" fmla="*/ 270 h 306"/>
                    <a:gd name="T34" fmla="*/ 13 w 38"/>
                    <a:gd name="T35" fmla="*/ 237 h 306"/>
                    <a:gd name="T36" fmla="*/ 11 w 38"/>
                    <a:gd name="T37" fmla="*/ 208 h 306"/>
                    <a:gd name="T38" fmla="*/ 12 w 38"/>
                    <a:gd name="T39" fmla="*/ 179 h 306"/>
                    <a:gd name="T40" fmla="*/ 13 w 38"/>
                    <a:gd name="T41" fmla="*/ 159 h 306"/>
                    <a:gd name="T42" fmla="*/ 11 w 38"/>
                    <a:gd name="T43" fmla="*/ 134 h 306"/>
                    <a:gd name="T44" fmla="*/ 10 w 38"/>
                    <a:gd name="T45" fmla="*/ 114 h 306"/>
                    <a:gd name="T46" fmla="*/ 14 w 38"/>
                    <a:gd name="T47" fmla="*/ 73 h 306"/>
                    <a:gd name="T48" fmla="*/ 14 w 38"/>
                    <a:gd name="T49" fmla="*/ 52 h 306"/>
                    <a:gd name="T50" fmla="*/ 17 w 38"/>
                    <a:gd name="T51" fmla="*/ 35 h 306"/>
                    <a:gd name="T52" fmla="*/ 23 w 38"/>
                    <a:gd name="T53" fmla="*/ 12 h 306"/>
                    <a:gd name="T54" fmla="*/ 26 w 38"/>
                    <a:gd name="T55" fmla="*/ 30 h 306"/>
                    <a:gd name="T56" fmla="*/ 37 w 38"/>
                    <a:gd name="T57" fmla="*/ 58 h 306"/>
                    <a:gd name="T58" fmla="*/ 36 w 38"/>
                    <a:gd name="T59" fmla="*/ 48 h 30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38" h="306">
                      <a:moveTo>
                        <a:pt x="36" y="48"/>
                      </a:moveTo>
                      <a:lnTo>
                        <a:pt x="28" y="0"/>
                      </a:lnTo>
                      <a:lnTo>
                        <a:pt x="23" y="1"/>
                      </a:lnTo>
                      <a:lnTo>
                        <a:pt x="19" y="3"/>
                      </a:lnTo>
                      <a:lnTo>
                        <a:pt x="16" y="16"/>
                      </a:lnTo>
                      <a:lnTo>
                        <a:pt x="7" y="56"/>
                      </a:lnTo>
                      <a:lnTo>
                        <a:pt x="5" y="73"/>
                      </a:lnTo>
                      <a:lnTo>
                        <a:pt x="3" y="91"/>
                      </a:lnTo>
                      <a:lnTo>
                        <a:pt x="1" y="143"/>
                      </a:lnTo>
                      <a:lnTo>
                        <a:pt x="0" y="159"/>
                      </a:lnTo>
                      <a:lnTo>
                        <a:pt x="1" y="179"/>
                      </a:lnTo>
                      <a:lnTo>
                        <a:pt x="2" y="200"/>
                      </a:lnTo>
                      <a:lnTo>
                        <a:pt x="5" y="232"/>
                      </a:lnTo>
                      <a:lnTo>
                        <a:pt x="8" y="254"/>
                      </a:lnTo>
                      <a:lnTo>
                        <a:pt x="13" y="277"/>
                      </a:lnTo>
                      <a:lnTo>
                        <a:pt x="21" y="305"/>
                      </a:lnTo>
                      <a:lnTo>
                        <a:pt x="17" y="270"/>
                      </a:lnTo>
                      <a:lnTo>
                        <a:pt x="13" y="237"/>
                      </a:lnTo>
                      <a:lnTo>
                        <a:pt x="11" y="208"/>
                      </a:lnTo>
                      <a:lnTo>
                        <a:pt x="12" y="179"/>
                      </a:lnTo>
                      <a:lnTo>
                        <a:pt x="13" y="159"/>
                      </a:lnTo>
                      <a:lnTo>
                        <a:pt x="11" y="134"/>
                      </a:lnTo>
                      <a:lnTo>
                        <a:pt x="10" y="114"/>
                      </a:lnTo>
                      <a:lnTo>
                        <a:pt x="14" y="73"/>
                      </a:lnTo>
                      <a:lnTo>
                        <a:pt x="14" y="52"/>
                      </a:lnTo>
                      <a:lnTo>
                        <a:pt x="17" y="35"/>
                      </a:lnTo>
                      <a:lnTo>
                        <a:pt x="23" y="12"/>
                      </a:lnTo>
                      <a:lnTo>
                        <a:pt x="26" y="30"/>
                      </a:lnTo>
                      <a:lnTo>
                        <a:pt x="37" y="58"/>
                      </a:lnTo>
                      <a:lnTo>
                        <a:pt x="36" y="48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081" name="Group 36"/>
                <p:cNvGrpSpPr>
                  <a:grpSpLocks/>
                </p:cNvGrpSpPr>
                <p:nvPr/>
              </p:nvGrpSpPr>
              <p:grpSpPr bwMode="auto">
                <a:xfrm>
                  <a:off x="562" y="3369"/>
                  <a:ext cx="349" cy="681"/>
                  <a:chOff x="562" y="3369"/>
                  <a:chExt cx="349" cy="681"/>
                </a:xfrm>
              </p:grpSpPr>
              <p:sp>
                <p:nvSpPr>
                  <p:cNvPr id="1117" name="Freeform 33"/>
                  <p:cNvSpPr>
                    <a:spLocks/>
                  </p:cNvSpPr>
                  <p:nvPr/>
                </p:nvSpPr>
                <p:spPr bwMode="auto">
                  <a:xfrm>
                    <a:off x="806" y="3768"/>
                    <a:ext cx="52" cy="282"/>
                  </a:xfrm>
                  <a:custGeom>
                    <a:avLst/>
                    <a:gdLst>
                      <a:gd name="T0" fmla="*/ 10 w 52"/>
                      <a:gd name="T1" fmla="*/ 0 h 282"/>
                      <a:gd name="T2" fmla="*/ 20 w 52"/>
                      <a:gd name="T3" fmla="*/ 21 h 282"/>
                      <a:gd name="T4" fmla="*/ 31 w 52"/>
                      <a:gd name="T5" fmla="*/ 55 h 282"/>
                      <a:gd name="T6" fmla="*/ 41 w 52"/>
                      <a:gd name="T7" fmla="*/ 102 h 282"/>
                      <a:gd name="T8" fmla="*/ 51 w 52"/>
                      <a:gd name="T9" fmla="*/ 162 h 282"/>
                      <a:gd name="T10" fmla="*/ 51 w 52"/>
                      <a:gd name="T11" fmla="*/ 225 h 282"/>
                      <a:gd name="T12" fmla="*/ 46 w 52"/>
                      <a:gd name="T13" fmla="*/ 281 h 282"/>
                      <a:gd name="T14" fmla="*/ 41 w 52"/>
                      <a:gd name="T15" fmla="*/ 281 h 282"/>
                      <a:gd name="T16" fmla="*/ 46 w 52"/>
                      <a:gd name="T17" fmla="*/ 225 h 282"/>
                      <a:gd name="T18" fmla="*/ 46 w 52"/>
                      <a:gd name="T19" fmla="*/ 179 h 282"/>
                      <a:gd name="T20" fmla="*/ 36 w 52"/>
                      <a:gd name="T21" fmla="*/ 128 h 282"/>
                      <a:gd name="T22" fmla="*/ 20 w 52"/>
                      <a:gd name="T23" fmla="*/ 77 h 282"/>
                      <a:gd name="T24" fmla="*/ 0 w 52"/>
                      <a:gd name="T25" fmla="*/ 13 h 282"/>
                      <a:gd name="T26" fmla="*/ 10 w 52"/>
                      <a:gd name="T27" fmla="*/ 0 h 282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52" h="282">
                        <a:moveTo>
                          <a:pt x="10" y="0"/>
                        </a:moveTo>
                        <a:lnTo>
                          <a:pt x="20" y="21"/>
                        </a:lnTo>
                        <a:lnTo>
                          <a:pt x="31" y="55"/>
                        </a:lnTo>
                        <a:lnTo>
                          <a:pt x="41" y="102"/>
                        </a:lnTo>
                        <a:lnTo>
                          <a:pt x="51" y="162"/>
                        </a:lnTo>
                        <a:lnTo>
                          <a:pt x="51" y="225"/>
                        </a:lnTo>
                        <a:lnTo>
                          <a:pt x="46" y="281"/>
                        </a:lnTo>
                        <a:lnTo>
                          <a:pt x="41" y="281"/>
                        </a:lnTo>
                        <a:lnTo>
                          <a:pt x="46" y="225"/>
                        </a:lnTo>
                        <a:lnTo>
                          <a:pt x="46" y="179"/>
                        </a:lnTo>
                        <a:lnTo>
                          <a:pt x="36" y="128"/>
                        </a:lnTo>
                        <a:lnTo>
                          <a:pt x="20" y="77"/>
                        </a:lnTo>
                        <a:lnTo>
                          <a:pt x="0" y="13"/>
                        </a:lnTo>
                        <a:lnTo>
                          <a:pt x="10" y="0"/>
                        </a:lnTo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18" name="Freeform 34"/>
                  <p:cNvSpPr>
                    <a:spLocks/>
                  </p:cNvSpPr>
                  <p:nvPr/>
                </p:nvSpPr>
                <p:spPr bwMode="auto">
                  <a:xfrm>
                    <a:off x="562" y="3617"/>
                    <a:ext cx="84" cy="280"/>
                  </a:xfrm>
                  <a:custGeom>
                    <a:avLst/>
                    <a:gdLst>
                      <a:gd name="T0" fmla="*/ 81 w 84"/>
                      <a:gd name="T1" fmla="*/ 44 h 280"/>
                      <a:gd name="T2" fmla="*/ 64 w 84"/>
                      <a:gd name="T3" fmla="*/ 0 h 280"/>
                      <a:gd name="T4" fmla="*/ 52 w 84"/>
                      <a:gd name="T5" fmla="*/ 1 h 280"/>
                      <a:gd name="T6" fmla="*/ 43 w 84"/>
                      <a:gd name="T7" fmla="*/ 3 h 280"/>
                      <a:gd name="T8" fmla="*/ 36 w 84"/>
                      <a:gd name="T9" fmla="*/ 15 h 280"/>
                      <a:gd name="T10" fmla="*/ 17 w 84"/>
                      <a:gd name="T11" fmla="*/ 51 h 280"/>
                      <a:gd name="T12" fmla="*/ 10 w 84"/>
                      <a:gd name="T13" fmla="*/ 67 h 280"/>
                      <a:gd name="T14" fmla="*/ 6 w 84"/>
                      <a:gd name="T15" fmla="*/ 83 h 280"/>
                      <a:gd name="T16" fmla="*/ 1 w 84"/>
                      <a:gd name="T17" fmla="*/ 131 h 280"/>
                      <a:gd name="T18" fmla="*/ 0 w 84"/>
                      <a:gd name="T19" fmla="*/ 146 h 280"/>
                      <a:gd name="T20" fmla="*/ 1 w 84"/>
                      <a:gd name="T21" fmla="*/ 164 h 280"/>
                      <a:gd name="T22" fmla="*/ 4 w 84"/>
                      <a:gd name="T23" fmla="*/ 183 h 280"/>
                      <a:gd name="T24" fmla="*/ 12 w 84"/>
                      <a:gd name="T25" fmla="*/ 213 h 280"/>
                      <a:gd name="T26" fmla="*/ 19 w 84"/>
                      <a:gd name="T27" fmla="*/ 232 h 280"/>
                      <a:gd name="T28" fmla="*/ 28 w 84"/>
                      <a:gd name="T29" fmla="*/ 253 h 280"/>
                      <a:gd name="T30" fmla="*/ 47 w 84"/>
                      <a:gd name="T31" fmla="*/ 279 h 280"/>
                      <a:gd name="T32" fmla="*/ 37 w 84"/>
                      <a:gd name="T33" fmla="*/ 247 h 280"/>
                      <a:gd name="T34" fmla="*/ 29 w 84"/>
                      <a:gd name="T35" fmla="*/ 217 h 280"/>
                      <a:gd name="T36" fmla="*/ 25 w 84"/>
                      <a:gd name="T37" fmla="*/ 190 h 280"/>
                      <a:gd name="T38" fmla="*/ 26 w 84"/>
                      <a:gd name="T39" fmla="*/ 164 h 280"/>
                      <a:gd name="T40" fmla="*/ 28 w 84"/>
                      <a:gd name="T41" fmla="*/ 146 h 280"/>
                      <a:gd name="T42" fmla="*/ 25 w 84"/>
                      <a:gd name="T43" fmla="*/ 123 h 280"/>
                      <a:gd name="T44" fmla="*/ 23 w 84"/>
                      <a:gd name="T45" fmla="*/ 104 h 280"/>
                      <a:gd name="T46" fmla="*/ 31 w 84"/>
                      <a:gd name="T47" fmla="*/ 67 h 280"/>
                      <a:gd name="T48" fmla="*/ 32 w 84"/>
                      <a:gd name="T49" fmla="*/ 48 h 280"/>
                      <a:gd name="T50" fmla="*/ 39 w 84"/>
                      <a:gd name="T51" fmla="*/ 32 h 280"/>
                      <a:gd name="T52" fmla="*/ 52 w 84"/>
                      <a:gd name="T53" fmla="*/ 11 h 280"/>
                      <a:gd name="T54" fmla="*/ 59 w 84"/>
                      <a:gd name="T55" fmla="*/ 27 h 280"/>
                      <a:gd name="T56" fmla="*/ 83 w 84"/>
                      <a:gd name="T57" fmla="*/ 53 h 280"/>
                      <a:gd name="T58" fmla="*/ 81 w 84"/>
                      <a:gd name="T59" fmla="*/ 44 h 280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</a:gdLst>
                    <a:ahLst/>
                    <a:cxnLst>
                      <a:cxn ang="T60">
                        <a:pos x="T0" y="T1"/>
                      </a:cxn>
                      <a:cxn ang="T61">
                        <a:pos x="T2" y="T3"/>
                      </a:cxn>
                      <a:cxn ang="T62">
                        <a:pos x="T4" y="T5"/>
                      </a:cxn>
                      <a:cxn ang="T63">
                        <a:pos x="T6" y="T7"/>
                      </a:cxn>
                      <a:cxn ang="T64">
                        <a:pos x="T8" y="T9"/>
                      </a:cxn>
                      <a:cxn ang="T65">
                        <a:pos x="T10" y="T11"/>
                      </a:cxn>
                      <a:cxn ang="T66">
                        <a:pos x="T12" y="T13"/>
                      </a:cxn>
                      <a:cxn ang="T67">
                        <a:pos x="T14" y="T15"/>
                      </a:cxn>
                      <a:cxn ang="T68">
                        <a:pos x="T16" y="T17"/>
                      </a:cxn>
                      <a:cxn ang="T69">
                        <a:pos x="T18" y="T19"/>
                      </a:cxn>
                      <a:cxn ang="T70">
                        <a:pos x="T20" y="T21"/>
                      </a:cxn>
                      <a:cxn ang="T71">
                        <a:pos x="T22" y="T23"/>
                      </a:cxn>
                      <a:cxn ang="T72">
                        <a:pos x="T24" y="T25"/>
                      </a:cxn>
                      <a:cxn ang="T73">
                        <a:pos x="T26" y="T27"/>
                      </a:cxn>
                      <a:cxn ang="T74">
                        <a:pos x="T28" y="T29"/>
                      </a:cxn>
                      <a:cxn ang="T75">
                        <a:pos x="T30" y="T31"/>
                      </a:cxn>
                      <a:cxn ang="T76">
                        <a:pos x="T32" y="T33"/>
                      </a:cxn>
                      <a:cxn ang="T77">
                        <a:pos x="T34" y="T35"/>
                      </a:cxn>
                      <a:cxn ang="T78">
                        <a:pos x="T36" y="T37"/>
                      </a:cxn>
                      <a:cxn ang="T79">
                        <a:pos x="T38" y="T39"/>
                      </a:cxn>
                      <a:cxn ang="T80">
                        <a:pos x="T40" y="T41"/>
                      </a:cxn>
                      <a:cxn ang="T81">
                        <a:pos x="T42" y="T43"/>
                      </a:cxn>
                      <a:cxn ang="T82">
                        <a:pos x="T44" y="T45"/>
                      </a:cxn>
                      <a:cxn ang="T83">
                        <a:pos x="T46" y="T47"/>
                      </a:cxn>
                      <a:cxn ang="T84">
                        <a:pos x="T48" y="T49"/>
                      </a:cxn>
                      <a:cxn ang="T85">
                        <a:pos x="T50" y="T51"/>
                      </a:cxn>
                      <a:cxn ang="T86">
                        <a:pos x="T52" y="T53"/>
                      </a:cxn>
                      <a:cxn ang="T87">
                        <a:pos x="T54" y="T55"/>
                      </a:cxn>
                      <a:cxn ang="T88">
                        <a:pos x="T56" y="T57"/>
                      </a:cxn>
                      <a:cxn ang="T89">
                        <a:pos x="T58" y="T59"/>
                      </a:cxn>
                    </a:cxnLst>
                    <a:rect l="0" t="0" r="r" b="b"/>
                    <a:pathLst>
                      <a:path w="84" h="280">
                        <a:moveTo>
                          <a:pt x="81" y="44"/>
                        </a:moveTo>
                        <a:lnTo>
                          <a:pt x="64" y="0"/>
                        </a:lnTo>
                        <a:lnTo>
                          <a:pt x="52" y="1"/>
                        </a:lnTo>
                        <a:lnTo>
                          <a:pt x="43" y="3"/>
                        </a:lnTo>
                        <a:lnTo>
                          <a:pt x="36" y="15"/>
                        </a:lnTo>
                        <a:lnTo>
                          <a:pt x="17" y="51"/>
                        </a:lnTo>
                        <a:lnTo>
                          <a:pt x="10" y="67"/>
                        </a:lnTo>
                        <a:lnTo>
                          <a:pt x="6" y="83"/>
                        </a:lnTo>
                        <a:lnTo>
                          <a:pt x="1" y="131"/>
                        </a:lnTo>
                        <a:lnTo>
                          <a:pt x="0" y="146"/>
                        </a:lnTo>
                        <a:lnTo>
                          <a:pt x="1" y="164"/>
                        </a:lnTo>
                        <a:lnTo>
                          <a:pt x="4" y="183"/>
                        </a:lnTo>
                        <a:lnTo>
                          <a:pt x="12" y="213"/>
                        </a:lnTo>
                        <a:lnTo>
                          <a:pt x="19" y="232"/>
                        </a:lnTo>
                        <a:lnTo>
                          <a:pt x="28" y="253"/>
                        </a:lnTo>
                        <a:lnTo>
                          <a:pt x="47" y="279"/>
                        </a:lnTo>
                        <a:lnTo>
                          <a:pt x="37" y="247"/>
                        </a:lnTo>
                        <a:lnTo>
                          <a:pt x="29" y="217"/>
                        </a:lnTo>
                        <a:lnTo>
                          <a:pt x="25" y="190"/>
                        </a:lnTo>
                        <a:lnTo>
                          <a:pt x="26" y="164"/>
                        </a:lnTo>
                        <a:lnTo>
                          <a:pt x="28" y="146"/>
                        </a:lnTo>
                        <a:lnTo>
                          <a:pt x="25" y="123"/>
                        </a:lnTo>
                        <a:lnTo>
                          <a:pt x="23" y="104"/>
                        </a:lnTo>
                        <a:lnTo>
                          <a:pt x="31" y="67"/>
                        </a:lnTo>
                        <a:lnTo>
                          <a:pt x="32" y="48"/>
                        </a:lnTo>
                        <a:lnTo>
                          <a:pt x="39" y="32"/>
                        </a:lnTo>
                        <a:lnTo>
                          <a:pt x="52" y="11"/>
                        </a:lnTo>
                        <a:lnTo>
                          <a:pt x="59" y="27"/>
                        </a:lnTo>
                        <a:lnTo>
                          <a:pt x="83" y="53"/>
                        </a:lnTo>
                        <a:lnTo>
                          <a:pt x="81" y="44"/>
                        </a:lnTo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19" name="Freeform 35"/>
                  <p:cNvSpPr>
                    <a:spLocks/>
                  </p:cNvSpPr>
                  <p:nvPr/>
                </p:nvSpPr>
                <p:spPr bwMode="auto">
                  <a:xfrm>
                    <a:off x="704" y="3369"/>
                    <a:ext cx="207" cy="504"/>
                  </a:xfrm>
                  <a:custGeom>
                    <a:avLst/>
                    <a:gdLst>
                      <a:gd name="T0" fmla="*/ 67 w 207"/>
                      <a:gd name="T1" fmla="*/ 6 h 504"/>
                      <a:gd name="T2" fmla="*/ 73 w 207"/>
                      <a:gd name="T3" fmla="*/ 21 h 504"/>
                      <a:gd name="T4" fmla="*/ 118 w 207"/>
                      <a:gd name="T5" fmla="*/ 19 h 504"/>
                      <a:gd name="T6" fmla="*/ 100 w 207"/>
                      <a:gd name="T7" fmla="*/ 26 h 504"/>
                      <a:gd name="T8" fmla="*/ 81 w 207"/>
                      <a:gd name="T9" fmla="*/ 34 h 504"/>
                      <a:gd name="T10" fmla="*/ 124 w 207"/>
                      <a:gd name="T11" fmla="*/ 47 h 504"/>
                      <a:gd name="T12" fmla="*/ 90 w 207"/>
                      <a:gd name="T13" fmla="*/ 52 h 504"/>
                      <a:gd name="T14" fmla="*/ 88 w 207"/>
                      <a:gd name="T15" fmla="*/ 66 h 504"/>
                      <a:gd name="T16" fmla="*/ 185 w 207"/>
                      <a:gd name="T17" fmla="*/ 137 h 504"/>
                      <a:gd name="T18" fmla="*/ 95 w 207"/>
                      <a:gd name="T19" fmla="*/ 86 h 504"/>
                      <a:gd name="T20" fmla="*/ 114 w 207"/>
                      <a:gd name="T21" fmla="*/ 115 h 504"/>
                      <a:gd name="T22" fmla="*/ 102 w 207"/>
                      <a:gd name="T23" fmla="*/ 117 h 504"/>
                      <a:gd name="T24" fmla="*/ 118 w 207"/>
                      <a:gd name="T25" fmla="*/ 158 h 504"/>
                      <a:gd name="T26" fmla="*/ 155 w 207"/>
                      <a:gd name="T27" fmla="*/ 200 h 504"/>
                      <a:gd name="T28" fmla="*/ 114 w 207"/>
                      <a:gd name="T29" fmla="*/ 169 h 504"/>
                      <a:gd name="T30" fmla="*/ 148 w 207"/>
                      <a:gd name="T31" fmla="*/ 233 h 504"/>
                      <a:gd name="T32" fmla="*/ 118 w 207"/>
                      <a:gd name="T33" fmla="*/ 190 h 504"/>
                      <a:gd name="T34" fmla="*/ 110 w 207"/>
                      <a:gd name="T35" fmla="*/ 190 h 504"/>
                      <a:gd name="T36" fmla="*/ 121 w 207"/>
                      <a:gd name="T37" fmla="*/ 228 h 504"/>
                      <a:gd name="T38" fmla="*/ 112 w 207"/>
                      <a:gd name="T39" fmla="*/ 228 h 504"/>
                      <a:gd name="T40" fmla="*/ 131 w 207"/>
                      <a:gd name="T41" fmla="*/ 271 h 504"/>
                      <a:gd name="T42" fmla="*/ 120 w 207"/>
                      <a:gd name="T43" fmla="*/ 261 h 504"/>
                      <a:gd name="T44" fmla="*/ 129 w 207"/>
                      <a:gd name="T45" fmla="*/ 301 h 504"/>
                      <a:gd name="T46" fmla="*/ 121 w 207"/>
                      <a:gd name="T47" fmla="*/ 288 h 504"/>
                      <a:gd name="T48" fmla="*/ 113 w 207"/>
                      <a:gd name="T49" fmla="*/ 284 h 504"/>
                      <a:gd name="T50" fmla="*/ 118 w 207"/>
                      <a:gd name="T51" fmla="*/ 314 h 504"/>
                      <a:gd name="T52" fmla="*/ 138 w 207"/>
                      <a:gd name="T53" fmla="*/ 369 h 504"/>
                      <a:gd name="T54" fmla="*/ 113 w 207"/>
                      <a:gd name="T55" fmla="*/ 326 h 504"/>
                      <a:gd name="T56" fmla="*/ 107 w 207"/>
                      <a:gd name="T57" fmla="*/ 319 h 504"/>
                      <a:gd name="T58" fmla="*/ 109 w 207"/>
                      <a:gd name="T59" fmla="*/ 365 h 504"/>
                      <a:gd name="T60" fmla="*/ 100 w 207"/>
                      <a:gd name="T61" fmla="*/ 388 h 504"/>
                      <a:gd name="T62" fmla="*/ 98 w 207"/>
                      <a:gd name="T63" fmla="*/ 362 h 504"/>
                      <a:gd name="T64" fmla="*/ 24 w 207"/>
                      <a:gd name="T65" fmla="*/ 431 h 504"/>
                      <a:gd name="T66" fmla="*/ 90 w 207"/>
                      <a:gd name="T67" fmla="*/ 330 h 504"/>
                      <a:gd name="T68" fmla="*/ 77 w 207"/>
                      <a:gd name="T69" fmla="*/ 352 h 504"/>
                      <a:gd name="T70" fmla="*/ 96 w 207"/>
                      <a:gd name="T71" fmla="*/ 296 h 504"/>
                      <a:gd name="T72" fmla="*/ 15 w 207"/>
                      <a:gd name="T73" fmla="*/ 340 h 504"/>
                      <a:gd name="T74" fmla="*/ 96 w 207"/>
                      <a:gd name="T75" fmla="*/ 279 h 504"/>
                      <a:gd name="T76" fmla="*/ 85 w 207"/>
                      <a:gd name="T77" fmla="*/ 264 h 504"/>
                      <a:gd name="T78" fmla="*/ 94 w 207"/>
                      <a:gd name="T79" fmla="*/ 242 h 504"/>
                      <a:gd name="T80" fmla="*/ 81 w 207"/>
                      <a:gd name="T81" fmla="*/ 242 h 504"/>
                      <a:gd name="T82" fmla="*/ 45 w 207"/>
                      <a:gd name="T83" fmla="*/ 285 h 504"/>
                      <a:gd name="T84" fmla="*/ 80 w 207"/>
                      <a:gd name="T85" fmla="*/ 203 h 504"/>
                      <a:gd name="T86" fmla="*/ 86 w 207"/>
                      <a:gd name="T87" fmla="*/ 173 h 504"/>
                      <a:gd name="T88" fmla="*/ 77 w 207"/>
                      <a:gd name="T89" fmla="*/ 167 h 504"/>
                      <a:gd name="T90" fmla="*/ 79 w 207"/>
                      <a:gd name="T91" fmla="*/ 139 h 504"/>
                      <a:gd name="T92" fmla="*/ 74 w 207"/>
                      <a:gd name="T93" fmla="*/ 136 h 504"/>
                      <a:gd name="T94" fmla="*/ 49 w 207"/>
                      <a:gd name="T95" fmla="*/ 161 h 504"/>
                      <a:gd name="T96" fmla="*/ 69 w 207"/>
                      <a:gd name="T97" fmla="*/ 120 h 504"/>
                      <a:gd name="T98" fmla="*/ 67 w 207"/>
                      <a:gd name="T99" fmla="*/ 85 h 504"/>
                      <a:gd name="T100" fmla="*/ 69 w 207"/>
                      <a:gd name="T101" fmla="*/ 64 h 504"/>
                      <a:gd name="T102" fmla="*/ 48 w 207"/>
                      <a:gd name="T103" fmla="*/ 63 h 504"/>
                      <a:gd name="T104" fmla="*/ 53 w 207"/>
                      <a:gd name="T105" fmla="*/ 34 h 504"/>
                      <a:gd name="T106" fmla="*/ 44 w 207"/>
                      <a:gd name="T107" fmla="*/ 27 h 504"/>
                      <a:gd name="T108" fmla="*/ 46 w 207"/>
                      <a:gd name="T109" fmla="*/ 0 h 504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207" h="504">
                        <a:moveTo>
                          <a:pt x="46" y="0"/>
                        </a:moveTo>
                        <a:lnTo>
                          <a:pt x="55" y="2"/>
                        </a:lnTo>
                        <a:lnTo>
                          <a:pt x="67" y="6"/>
                        </a:lnTo>
                        <a:lnTo>
                          <a:pt x="59" y="8"/>
                        </a:lnTo>
                        <a:lnTo>
                          <a:pt x="65" y="14"/>
                        </a:lnTo>
                        <a:lnTo>
                          <a:pt x="73" y="21"/>
                        </a:lnTo>
                        <a:lnTo>
                          <a:pt x="84" y="24"/>
                        </a:lnTo>
                        <a:lnTo>
                          <a:pt x="100" y="23"/>
                        </a:lnTo>
                        <a:lnTo>
                          <a:pt x="118" y="19"/>
                        </a:lnTo>
                        <a:lnTo>
                          <a:pt x="165" y="23"/>
                        </a:lnTo>
                        <a:lnTo>
                          <a:pt x="120" y="20"/>
                        </a:lnTo>
                        <a:lnTo>
                          <a:pt x="100" y="26"/>
                        </a:lnTo>
                        <a:lnTo>
                          <a:pt x="84" y="24"/>
                        </a:lnTo>
                        <a:lnTo>
                          <a:pt x="73" y="29"/>
                        </a:lnTo>
                        <a:lnTo>
                          <a:pt x="81" y="34"/>
                        </a:lnTo>
                        <a:lnTo>
                          <a:pt x="75" y="37"/>
                        </a:lnTo>
                        <a:lnTo>
                          <a:pt x="90" y="48"/>
                        </a:lnTo>
                        <a:lnTo>
                          <a:pt x="124" y="47"/>
                        </a:lnTo>
                        <a:lnTo>
                          <a:pt x="168" y="87"/>
                        </a:lnTo>
                        <a:lnTo>
                          <a:pt x="124" y="48"/>
                        </a:lnTo>
                        <a:lnTo>
                          <a:pt x="90" y="52"/>
                        </a:lnTo>
                        <a:lnTo>
                          <a:pt x="81" y="53"/>
                        </a:lnTo>
                        <a:lnTo>
                          <a:pt x="99" y="66"/>
                        </a:lnTo>
                        <a:lnTo>
                          <a:pt x="88" y="66"/>
                        </a:lnTo>
                        <a:lnTo>
                          <a:pt x="107" y="82"/>
                        </a:lnTo>
                        <a:lnTo>
                          <a:pt x="143" y="102"/>
                        </a:lnTo>
                        <a:lnTo>
                          <a:pt x="185" y="137"/>
                        </a:lnTo>
                        <a:lnTo>
                          <a:pt x="143" y="105"/>
                        </a:lnTo>
                        <a:lnTo>
                          <a:pt x="106" y="85"/>
                        </a:lnTo>
                        <a:lnTo>
                          <a:pt x="95" y="86"/>
                        </a:lnTo>
                        <a:lnTo>
                          <a:pt x="112" y="97"/>
                        </a:lnTo>
                        <a:lnTo>
                          <a:pt x="100" y="100"/>
                        </a:lnTo>
                        <a:lnTo>
                          <a:pt x="114" y="115"/>
                        </a:lnTo>
                        <a:lnTo>
                          <a:pt x="202" y="236"/>
                        </a:lnTo>
                        <a:lnTo>
                          <a:pt x="114" y="117"/>
                        </a:lnTo>
                        <a:lnTo>
                          <a:pt x="102" y="117"/>
                        </a:lnTo>
                        <a:lnTo>
                          <a:pt x="116" y="136"/>
                        </a:lnTo>
                        <a:lnTo>
                          <a:pt x="106" y="134"/>
                        </a:lnTo>
                        <a:lnTo>
                          <a:pt x="118" y="158"/>
                        </a:lnTo>
                        <a:lnTo>
                          <a:pt x="155" y="199"/>
                        </a:lnTo>
                        <a:lnTo>
                          <a:pt x="192" y="259"/>
                        </a:lnTo>
                        <a:lnTo>
                          <a:pt x="155" y="200"/>
                        </a:lnTo>
                        <a:lnTo>
                          <a:pt x="118" y="159"/>
                        </a:lnTo>
                        <a:lnTo>
                          <a:pt x="106" y="154"/>
                        </a:lnTo>
                        <a:lnTo>
                          <a:pt x="114" y="169"/>
                        </a:lnTo>
                        <a:lnTo>
                          <a:pt x="107" y="166"/>
                        </a:lnTo>
                        <a:lnTo>
                          <a:pt x="118" y="189"/>
                        </a:lnTo>
                        <a:lnTo>
                          <a:pt x="148" y="233"/>
                        </a:lnTo>
                        <a:lnTo>
                          <a:pt x="206" y="289"/>
                        </a:lnTo>
                        <a:lnTo>
                          <a:pt x="149" y="233"/>
                        </a:lnTo>
                        <a:lnTo>
                          <a:pt x="118" y="190"/>
                        </a:lnTo>
                        <a:lnTo>
                          <a:pt x="113" y="190"/>
                        </a:lnTo>
                        <a:lnTo>
                          <a:pt x="167" y="319"/>
                        </a:lnTo>
                        <a:lnTo>
                          <a:pt x="110" y="190"/>
                        </a:lnTo>
                        <a:lnTo>
                          <a:pt x="118" y="208"/>
                        </a:lnTo>
                        <a:lnTo>
                          <a:pt x="110" y="202"/>
                        </a:lnTo>
                        <a:lnTo>
                          <a:pt x="121" y="228"/>
                        </a:lnTo>
                        <a:lnTo>
                          <a:pt x="159" y="288"/>
                        </a:lnTo>
                        <a:lnTo>
                          <a:pt x="121" y="233"/>
                        </a:lnTo>
                        <a:lnTo>
                          <a:pt x="112" y="228"/>
                        </a:lnTo>
                        <a:lnTo>
                          <a:pt x="121" y="245"/>
                        </a:lnTo>
                        <a:lnTo>
                          <a:pt x="166" y="362"/>
                        </a:lnTo>
                        <a:lnTo>
                          <a:pt x="131" y="271"/>
                        </a:lnTo>
                        <a:lnTo>
                          <a:pt x="118" y="245"/>
                        </a:lnTo>
                        <a:lnTo>
                          <a:pt x="112" y="242"/>
                        </a:lnTo>
                        <a:lnTo>
                          <a:pt x="120" y="261"/>
                        </a:lnTo>
                        <a:lnTo>
                          <a:pt x="113" y="258"/>
                        </a:lnTo>
                        <a:lnTo>
                          <a:pt x="124" y="281"/>
                        </a:lnTo>
                        <a:lnTo>
                          <a:pt x="129" y="301"/>
                        </a:lnTo>
                        <a:lnTo>
                          <a:pt x="187" y="368"/>
                        </a:lnTo>
                        <a:lnTo>
                          <a:pt x="128" y="302"/>
                        </a:lnTo>
                        <a:lnTo>
                          <a:pt x="121" y="288"/>
                        </a:lnTo>
                        <a:lnTo>
                          <a:pt x="114" y="284"/>
                        </a:lnTo>
                        <a:lnTo>
                          <a:pt x="128" y="322"/>
                        </a:lnTo>
                        <a:lnTo>
                          <a:pt x="113" y="284"/>
                        </a:lnTo>
                        <a:lnTo>
                          <a:pt x="121" y="302"/>
                        </a:lnTo>
                        <a:lnTo>
                          <a:pt x="112" y="298"/>
                        </a:lnTo>
                        <a:lnTo>
                          <a:pt x="118" y="314"/>
                        </a:lnTo>
                        <a:lnTo>
                          <a:pt x="138" y="369"/>
                        </a:lnTo>
                        <a:lnTo>
                          <a:pt x="157" y="402"/>
                        </a:lnTo>
                        <a:lnTo>
                          <a:pt x="138" y="369"/>
                        </a:lnTo>
                        <a:lnTo>
                          <a:pt x="118" y="316"/>
                        </a:lnTo>
                        <a:lnTo>
                          <a:pt x="110" y="314"/>
                        </a:lnTo>
                        <a:lnTo>
                          <a:pt x="113" y="326"/>
                        </a:lnTo>
                        <a:lnTo>
                          <a:pt x="128" y="362"/>
                        </a:lnTo>
                        <a:lnTo>
                          <a:pt x="112" y="330"/>
                        </a:lnTo>
                        <a:lnTo>
                          <a:pt x="107" y="319"/>
                        </a:lnTo>
                        <a:lnTo>
                          <a:pt x="114" y="348"/>
                        </a:lnTo>
                        <a:lnTo>
                          <a:pt x="106" y="342"/>
                        </a:lnTo>
                        <a:lnTo>
                          <a:pt x="109" y="365"/>
                        </a:lnTo>
                        <a:lnTo>
                          <a:pt x="103" y="355"/>
                        </a:lnTo>
                        <a:lnTo>
                          <a:pt x="99" y="364"/>
                        </a:lnTo>
                        <a:lnTo>
                          <a:pt x="100" y="388"/>
                        </a:lnTo>
                        <a:lnTo>
                          <a:pt x="137" y="503"/>
                        </a:lnTo>
                        <a:lnTo>
                          <a:pt x="98" y="388"/>
                        </a:lnTo>
                        <a:lnTo>
                          <a:pt x="98" y="362"/>
                        </a:lnTo>
                        <a:lnTo>
                          <a:pt x="98" y="347"/>
                        </a:lnTo>
                        <a:lnTo>
                          <a:pt x="90" y="355"/>
                        </a:lnTo>
                        <a:lnTo>
                          <a:pt x="24" y="431"/>
                        </a:lnTo>
                        <a:lnTo>
                          <a:pt x="92" y="348"/>
                        </a:lnTo>
                        <a:lnTo>
                          <a:pt x="98" y="326"/>
                        </a:lnTo>
                        <a:lnTo>
                          <a:pt x="90" y="330"/>
                        </a:lnTo>
                        <a:lnTo>
                          <a:pt x="100" y="305"/>
                        </a:lnTo>
                        <a:lnTo>
                          <a:pt x="92" y="315"/>
                        </a:lnTo>
                        <a:lnTo>
                          <a:pt x="77" y="352"/>
                        </a:lnTo>
                        <a:lnTo>
                          <a:pt x="90" y="312"/>
                        </a:lnTo>
                        <a:lnTo>
                          <a:pt x="98" y="296"/>
                        </a:lnTo>
                        <a:lnTo>
                          <a:pt x="96" y="296"/>
                        </a:lnTo>
                        <a:lnTo>
                          <a:pt x="88" y="305"/>
                        </a:lnTo>
                        <a:lnTo>
                          <a:pt x="71" y="325"/>
                        </a:lnTo>
                        <a:lnTo>
                          <a:pt x="15" y="340"/>
                        </a:lnTo>
                        <a:lnTo>
                          <a:pt x="73" y="322"/>
                        </a:lnTo>
                        <a:lnTo>
                          <a:pt x="90" y="298"/>
                        </a:lnTo>
                        <a:lnTo>
                          <a:pt x="96" y="279"/>
                        </a:lnTo>
                        <a:lnTo>
                          <a:pt x="88" y="279"/>
                        </a:lnTo>
                        <a:lnTo>
                          <a:pt x="96" y="261"/>
                        </a:lnTo>
                        <a:lnTo>
                          <a:pt x="85" y="264"/>
                        </a:lnTo>
                        <a:lnTo>
                          <a:pt x="46" y="301"/>
                        </a:lnTo>
                        <a:lnTo>
                          <a:pt x="85" y="264"/>
                        </a:lnTo>
                        <a:lnTo>
                          <a:pt x="94" y="242"/>
                        </a:lnTo>
                        <a:lnTo>
                          <a:pt x="84" y="248"/>
                        </a:lnTo>
                        <a:lnTo>
                          <a:pt x="90" y="230"/>
                        </a:lnTo>
                        <a:lnTo>
                          <a:pt x="81" y="242"/>
                        </a:lnTo>
                        <a:lnTo>
                          <a:pt x="88" y="216"/>
                        </a:lnTo>
                        <a:lnTo>
                          <a:pt x="80" y="229"/>
                        </a:lnTo>
                        <a:lnTo>
                          <a:pt x="45" y="285"/>
                        </a:lnTo>
                        <a:lnTo>
                          <a:pt x="81" y="229"/>
                        </a:lnTo>
                        <a:lnTo>
                          <a:pt x="90" y="196"/>
                        </a:lnTo>
                        <a:lnTo>
                          <a:pt x="80" y="203"/>
                        </a:lnTo>
                        <a:lnTo>
                          <a:pt x="22" y="235"/>
                        </a:lnTo>
                        <a:lnTo>
                          <a:pt x="80" y="202"/>
                        </a:lnTo>
                        <a:lnTo>
                          <a:pt x="86" y="173"/>
                        </a:lnTo>
                        <a:lnTo>
                          <a:pt x="79" y="178"/>
                        </a:lnTo>
                        <a:lnTo>
                          <a:pt x="85" y="161"/>
                        </a:lnTo>
                        <a:lnTo>
                          <a:pt x="77" y="167"/>
                        </a:lnTo>
                        <a:lnTo>
                          <a:pt x="50" y="246"/>
                        </a:lnTo>
                        <a:lnTo>
                          <a:pt x="79" y="161"/>
                        </a:lnTo>
                        <a:lnTo>
                          <a:pt x="79" y="139"/>
                        </a:lnTo>
                        <a:lnTo>
                          <a:pt x="70" y="149"/>
                        </a:lnTo>
                        <a:lnTo>
                          <a:pt x="53" y="193"/>
                        </a:lnTo>
                        <a:lnTo>
                          <a:pt x="74" y="136"/>
                        </a:lnTo>
                        <a:lnTo>
                          <a:pt x="77" y="117"/>
                        </a:lnTo>
                        <a:lnTo>
                          <a:pt x="70" y="126"/>
                        </a:lnTo>
                        <a:lnTo>
                          <a:pt x="49" y="161"/>
                        </a:lnTo>
                        <a:lnTo>
                          <a:pt x="0" y="182"/>
                        </a:lnTo>
                        <a:lnTo>
                          <a:pt x="50" y="159"/>
                        </a:lnTo>
                        <a:lnTo>
                          <a:pt x="69" y="120"/>
                        </a:lnTo>
                        <a:lnTo>
                          <a:pt x="71" y="96"/>
                        </a:lnTo>
                        <a:lnTo>
                          <a:pt x="63" y="108"/>
                        </a:lnTo>
                        <a:lnTo>
                          <a:pt x="67" y="85"/>
                        </a:lnTo>
                        <a:lnTo>
                          <a:pt x="35" y="145"/>
                        </a:lnTo>
                        <a:lnTo>
                          <a:pt x="65" y="82"/>
                        </a:lnTo>
                        <a:lnTo>
                          <a:pt x="69" y="64"/>
                        </a:lnTo>
                        <a:lnTo>
                          <a:pt x="59" y="78"/>
                        </a:lnTo>
                        <a:lnTo>
                          <a:pt x="60" y="50"/>
                        </a:lnTo>
                        <a:lnTo>
                          <a:pt x="48" y="63"/>
                        </a:lnTo>
                        <a:lnTo>
                          <a:pt x="3" y="111"/>
                        </a:lnTo>
                        <a:lnTo>
                          <a:pt x="48" y="61"/>
                        </a:lnTo>
                        <a:lnTo>
                          <a:pt x="53" y="34"/>
                        </a:lnTo>
                        <a:lnTo>
                          <a:pt x="46" y="42"/>
                        </a:lnTo>
                        <a:lnTo>
                          <a:pt x="50" y="21"/>
                        </a:lnTo>
                        <a:lnTo>
                          <a:pt x="44" y="27"/>
                        </a:lnTo>
                        <a:lnTo>
                          <a:pt x="42" y="11"/>
                        </a:lnTo>
                        <a:lnTo>
                          <a:pt x="44" y="5"/>
                        </a:lnTo>
                        <a:lnTo>
                          <a:pt x="46" y="0"/>
                        </a:lnTo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82" name="Freeform 37"/>
                <p:cNvSpPr>
                  <a:spLocks/>
                </p:cNvSpPr>
                <p:nvPr/>
              </p:nvSpPr>
              <p:spPr bwMode="auto">
                <a:xfrm>
                  <a:off x="497" y="3837"/>
                  <a:ext cx="23" cy="307"/>
                </a:xfrm>
                <a:custGeom>
                  <a:avLst/>
                  <a:gdLst>
                    <a:gd name="T0" fmla="*/ 4 w 23"/>
                    <a:gd name="T1" fmla="*/ 0 h 307"/>
                    <a:gd name="T2" fmla="*/ 9 w 23"/>
                    <a:gd name="T3" fmla="*/ 23 h 307"/>
                    <a:gd name="T4" fmla="*/ 13 w 23"/>
                    <a:gd name="T5" fmla="*/ 60 h 307"/>
                    <a:gd name="T6" fmla="*/ 18 w 23"/>
                    <a:gd name="T7" fmla="*/ 111 h 307"/>
                    <a:gd name="T8" fmla="*/ 22 w 23"/>
                    <a:gd name="T9" fmla="*/ 176 h 307"/>
                    <a:gd name="T10" fmla="*/ 22 w 23"/>
                    <a:gd name="T11" fmla="*/ 245 h 307"/>
                    <a:gd name="T12" fmla="*/ 20 w 23"/>
                    <a:gd name="T13" fmla="*/ 306 h 307"/>
                    <a:gd name="T14" fmla="*/ 18 w 23"/>
                    <a:gd name="T15" fmla="*/ 306 h 307"/>
                    <a:gd name="T16" fmla="*/ 20 w 23"/>
                    <a:gd name="T17" fmla="*/ 245 h 307"/>
                    <a:gd name="T18" fmla="*/ 20 w 23"/>
                    <a:gd name="T19" fmla="*/ 195 h 307"/>
                    <a:gd name="T20" fmla="*/ 15 w 23"/>
                    <a:gd name="T21" fmla="*/ 139 h 307"/>
                    <a:gd name="T22" fmla="*/ 9 w 23"/>
                    <a:gd name="T23" fmla="*/ 84 h 307"/>
                    <a:gd name="T24" fmla="*/ 0 w 23"/>
                    <a:gd name="T25" fmla="*/ 14 h 307"/>
                    <a:gd name="T26" fmla="*/ 4 w 23"/>
                    <a:gd name="T27" fmla="*/ 0 h 30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23" h="307">
                      <a:moveTo>
                        <a:pt x="4" y="0"/>
                      </a:moveTo>
                      <a:lnTo>
                        <a:pt x="9" y="23"/>
                      </a:lnTo>
                      <a:lnTo>
                        <a:pt x="13" y="60"/>
                      </a:lnTo>
                      <a:lnTo>
                        <a:pt x="18" y="111"/>
                      </a:lnTo>
                      <a:lnTo>
                        <a:pt x="22" y="176"/>
                      </a:lnTo>
                      <a:lnTo>
                        <a:pt x="22" y="245"/>
                      </a:lnTo>
                      <a:lnTo>
                        <a:pt x="20" y="306"/>
                      </a:lnTo>
                      <a:lnTo>
                        <a:pt x="18" y="306"/>
                      </a:lnTo>
                      <a:lnTo>
                        <a:pt x="20" y="245"/>
                      </a:lnTo>
                      <a:lnTo>
                        <a:pt x="20" y="195"/>
                      </a:lnTo>
                      <a:lnTo>
                        <a:pt x="15" y="139"/>
                      </a:lnTo>
                      <a:lnTo>
                        <a:pt x="9" y="84"/>
                      </a:lnTo>
                      <a:lnTo>
                        <a:pt x="0" y="14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" name="Freeform 38"/>
                <p:cNvSpPr>
                  <a:spLocks/>
                </p:cNvSpPr>
                <p:nvPr/>
              </p:nvSpPr>
              <p:spPr bwMode="auto">
                <a:xfrm>
                  <a:off x="449" y="3399"/>
                  <a:ext cx="96" cy="552"/>
                </a:xfrm>
                <a:custGeom>
                  <a:avLst/>
                  <a:gdLst>
                    <a:gd name="T0" fmla="*/ 31 w 96"/>
                    <a:gd name="T1" fmla="*/ 7 h 552"/>
                    <a:gd name="T2" fmla="*/ 33 w 96"/>
                    <a:gd name="T3" fmla="*/ 23 h 552"/>
                    <a:gd name="T4" fmla="*/ 55 w 96"/>
                    <a:gd name="T5" fmla="*/ 21 h 552"/>
                    <a:gd name="T6" fmla="*/ 46 w 96"/>
                    <a:gd name="T7" fmla="*/ 28 h 552"/>
                    <a:gd name="T8" fmla="*/ 37 w 96"/>
                    <a:gd name="T9" fmla="*/ 37 h 552"/>
                    <a:gd name="T10" fmla="*/ 57 w 96"/>
                    <a:gd name="T11" fmla="*/ 51 h 552"/>
                    <a:gd name="T12" fmla="*/ 42 w 96"/>
                    <a:gd name="T13" fmla="*/ 56 h 552"/>
                    <a:gd name="T14" fmla="*/ 40 w 96"/>
                    <a:gd name="T15" fmla="*/ 72 h 552"/>
                    <a:gd name="T16" fmla="*/ 85 w 96"/>
                    <a:gd name="T17" fmla="*/ 150 h 552"/>
                    <a:gd name="T18" fmla="*/ 44 w 96"/>
                    <a:gd name="T19" fmla="*/ 94 h 552"/>
                    <a:gd name="T20" fmla="*/ 53 w 96"/>
                    <a:gd name="T21" fmla="*/ 126 h 552"/>
                    <a:gd name="T22" fmla="*/ 47 w 96"/>
                    <a:gd name="T23" fmla="*/ 129 h 552"/>
                    <a:gd name="T24" fmla="*/ 55 w 96"/>
                    <a:gd name="T25" fmla="*/ 173 h 552"/>
                    <a:gd name="T26" fmla="*/ 71 w 96"/>
                    <a:gd name="T27" fmla="*/ 219 h 552"/>
                    <a:gd name="T28" fmla="*/ 53 w 96"/>
                    <a:gd name="T29" fmla="*/ 185 h 552"/>
                    <a:gd name="T30" fmla="*/ 68 w 96"/>
                    <a:gd name="T31" fmla="*/ 255 h 552"/>
                    <a:gd name="T32" fmla="*/ 54 w 96"/>
                    <a:gd name="T33" fmla="*/ 208 h 552"/>
                    <a:gd name="T34" fmla="*/ 51 w 96"/>
                    <a:gd name="T35" fmla="*/ 208 h 552"/>
                    <a:gd name="T36" fmla="*/ 56 w 96"/>
                    <a:gd name="T37" fmla="*/ 250 h 552"/>
                    <a:gd name="T38" fmla="*/ 51 w 96"/>
                    <a:gd name="T39" fmla="*/ 250 h 552"/>
                    <a:gd name="T40" fmla="*/ 61 w 96"/>
                    <a:gd name="T41" fmla="*/ 297 h 552"/>
                    <a:gd name="T42" fmla="*/ 55 w 96"/>
                    <a:gd name="T43" fmla="*/ 285 h 552"/>
                    <a:gd name="T44" fmla="*/ 60 w 96"/>
                    <a:gd name="T45" fmla="*/ 329 h 552"/>
                    <a:gd name="T46" fmla="*/ 56 w 96"/>
                    <a:gd name="T47" fmla="*/ 315 h 552"/>
                    <a:gd name="T48" fmla="*/ 52 w 96"/>
                    <a:gd name="T49" fmla="*/ 311 h 552"/>
                    <a:gd name="T50" fmla="*/ 55 w 96"/>
                    <a:gd name="T51" fmla="*/ 344 h 552"/>
                    <a:gd name="T52" fmla="*/ 64 w 96"/>
                    <a:gd name="T53" fmla="*/ 404 h 552"/>
                    <a:gd name="T54" fmla="*/ 52 w 96"/>
                    <a:gd name="T55" fmla="*/ 358 h 552"/>
                    <a:gd name="T56" fmla="*/ 49 w 96"/>
                    <a:gd name="T57" fmla="*/ 349 h 552"/>
                    <a:gd name="T58" fmla="*/ 50 w 96"/>
                    <a:gd name="T59" fmla="*/ 400 h 552"/>
                    <a:gd name="T60" fmla="*/ 46 w 96"/>
                    <a:gd name="T61" fmla="*/ 425 h 552"/>
                    <a:gd name="T62" fmla="*/ 45 w 96"/>
                    <a:gd name="T63" fmla="*/ 397 h 552"/>
                    <a:gd name="T64" fmla="*/ 11 w 96"/>
                    <a:gd name="T65" fmla="*/ 472 h 552"/>
                    <a:gd name="T66" fmla="*/ 42 w 96"/>
                    <a:gd name="T67" fmla="*/ 362 h 552"/>
                    <a:gd name="T68" fmla="*/ 36 w 96"/>
                    <a:gd name="T69" fmla="*/ 386 h 552"/>
                    <a:gd name="T70" fmla="*/ 44 w 96"/>
                    <a:gd name="T71" fmla="*/ 324 h 552"/>
                    <a:gd name="T72" fmla="*/ 7 w 96"/>
                    <a:gd name="T73" fmla="*/ 373 h 552"/>
                    <a:gd name="T74" fmla="*/ 44 w 96"/>
                    <a:gd name="T75" fmla="*/ 305 h 552"/>
                    <a:gd name="T76" fmla="*/ 39 w 96"/>
                    <a:gd name="T77" fmla="*/ 290 h 552"/>
                    <a:gd name="T78" fmla="*/ 43 w 96"/>
                    <a:gd name="T79" fmla="*/ 265 h 552"/>
                    <a:gd name="T80" fmla="*/ 37 w 96"/>
                    <a:gd name="T81" fmla="*/ 265 h 552"/>
                    <a:gd name="T82" fmla="*/ 21 w 96"/>
                    <a:gd name="T83" fmla="*/ 312 h 552"/>
                    <a:gd name="T84" fmla="*/ 37 w 96"/>
                    <a:gd name="T85" fmla="*/ 222 h 552"/>
                    <a:gd name="T86" fmla="*/ 40 w 96"/>
                    <a:gd name="T87" fmla="*/ 190 h 552"/>
                    <a:gd name="T88" fmla="*/ 36 w 96"/>
                    <a:gd name="T89" fmla="*/ 183 h 552"/>
                    <a:gd name="T90" fmla="*/ 36 w 96"/>
                    <a:gd name="T91" fmla="*/ 152 h 552"/>
                    <a:gd name="T92" fmla="*/ 34 w 96"/>
                    <a:gd name="T93" fmla="*/ 149 h 552"/>
                    <a:gd name="T94" fmla="*/ 23 w 96"/>
                    <a:gd name="T95" fmla="*/ 177 h 552"/>
                    <a:gd name="T96" fmla="*/ 32 w 96"/>
                    <a:gd name="T97" fmla="*/ 132 h 552"/>
                    <a:gd name="T98" fmla="*/ 31 w 96"/>
                    <a:gd name="T99" fmla="*/ 93 h 552"/>
                    <a:gd name="T100" fmla="*/ 32 w 96"/>
                    <a:gd name="T101" fmla="*/ 71 h 552"/>
                    <a:gd name="T102" fmla="*/ 22 w 96"/>
                    <a:gd name="T103" fmla="*/ 69 h 552"/>
                    <a:gd name="T104" fmla="*/ 25 w 96"/>
                    <a:gd name="T105" fmla="*/ 37 h 552"/>
                    <a:gd name="T106" fmla="*/ 20 w 96"/>
                    <a:gd name="T107" fmla="*/ 30 h 552"/>
                    <a:gd name="T108" fmla="*/ 21 w 96"/>
                    <a:gd name="T109" fmla="*/ 0 h 552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96" h="552">
                      <a:moveTo>
                        <a:pt x="21" y="0"/>
                      </a:moveTo>
                      <a:lnTo>
                        <a:pt x="25" y="2"/>
                      </a:lnTo>
                      <a:lnTo>
                        <a:pt x="31" y="7"/>
                      </a:lnTo>
                      <a:lnTo>
                        <a:pt x="27" y="9"/>
                      </a:lnTo>
                      <a:lnTo>
                        <a:pt x="30" y="16"/>
                      </a:lnTo>
                      <a:lnTo>
                        <a:pt x="33" y="23"/>
                      </a:lnTo>
                      <a:lnTo>
                        <a:pt x="39" y="27"/>
                      </a:lnTo>
                      <a:lnTo>
                        <a:pt x="46" y="25"/>
                      </a:lnTo>
                      <a:lnTo>
                        <a:pt x="55" y="21"/>
                      </a:lnTo>
                      <a:lnTo>
                        <a:pt x="76" y="25"/>
                      </a:lnTo>
                      <a:lnTo>
                        <a:pt x="55" y="22"/>
                      </a:lnTo>
                      <a:lnTo>
                        <a:pt x="46" y="28"/>
                      </a:lnTo>
                      <a:lnTo>
                        <a:pt x="39" y="27"/>
                      </a:lnTo>
                      <a:lnTo>
                        <a:pt x="33" y="32"/>
                      </a:lnTo>
                      <a:lnTo>
                        <a:pt x="37" y="37"/>
                      </a:lnTo>
                      <a:lnTo>
                        <a:pt x="35" y="41"/>
                      </a:lnTo>
                      <a:lnTo>
                        <a:pt x="42" y="53"/>
                      </a:lnTo>
                      <a:lnTo>
                        <a:pt x="57" y="51"/>
                      </a:lnTo>
                      <a:lnTo>
                        <a:pt x="77" y="95"/>
                      </a:lnTo>
                      <a:lnTo>
                        <a:pt x="57" y="53"/>
                      </a:lnTo>
                      <a:lnTo>
                        <a:pt x="42" y="56"/>
                      </a:lnTo>
                      <a:lnTo>
                        <a:pt x="37" y="58"/>
                      </a:lnTo>
                      <a:lnTo>
                        <a:pt x="46" y="72"/>
                      </a:lnTo>
                      <a:lnTo>
                        <a:pt x="40" y="72"/>
                      </a:lnTo>
                      <a:lnTo>
                        <a:pt x="49" y="90"/>
                      </a:lnTo>
                      <a:lnTo>
                        <a:pt x="66" y="111"/>
                      </a:lnTo>
                      <a:lnTo>
                        <a:pt x="85" y="150"/>
                      </a:lnTo>
                      <a:lnTo>
                        <a:pt x="66" y="115"/>
                      </a:lnTo>
                      <a:lnTo>
                        <a:pt x="49" y="93"/>
                      </a:lnTo>
                      <a:lnTo>
                        <a:pt x="44" y="94"/>
                      </a:lnTo>
                      <a:lnTo>
                        <a:pt x="51" y="106"/>
                      </a:lnTo>
                      <a:lnTo>
                        <a:pt x="46" y="110"/>
                      </a:lnTo>
                      <a:lnTo>
                        <a:pt x="53" y="126"/>
                      </a:lnTo>
                      <a:lnTo>
                        <a:pt x="93" y="259"/>
                      </a:lnTo>
                      <a:lnTo>
                        <a:pt x="53" y="129"/>
                      </a:lnTo>
                      <a:lnTo>
                        <a:pt x="47" y="129"/>
                      </a:lnTo>
                      <a:lnTo>
                        <a:pt x="53" y="149"/>
                      </a:lnTo>
                      <a:lnTo>
                        <a:pt x="49" y="147"/>
                      </a:lnTo>
                      <a:lnTo>
                        <a:pt x="55" y="173"/>
                      </a:lnTo>
                      <a:lnTo>
                        <a:pt x="71" y="218"/>
                      </a:lnTo>
                      <a:lnTo>
                        <a:pt x="89" y="284"/>
                      </a:lnTo>
                      <a:lnTo>
                        <a:pt x="71" y="219"/>
                      </a:lnTo>
                      <a:lnTo>
                        <a:pt x="54" y="174"/>
                      </a:lnTo>
                      <a:lnTo>
                        <a:pt x="49" y="168"/>
                      </a:lnTo>
                      <a:lnTo>
                        <a:pt x="53" y="185"/>
                      </a:lnTo>
                      <a:lnTo>
                        <a:pt x="49" y="182"/>
                      </a:lnTo>
                      <a:lnTo>
                        <a:pt x="55" y="207"/>
                      </a:lnTo>
                      <a:lnTo>
                        <a:pt x="68" y="255"/>
                      </a:lnTo>
                      <a:lnTo>
                        <a:pt x="95" y="317"/>
                      </a:lnTo>
                      <a:lnTo>
                        <a:pt x="69" y="256"/>
                      </a:lnTo>
                      <a:lnTo>
                        <a:pt x="54" y="208"/>
                      </a:lnTo>
                      <a:lnTo>
                        <a:pt x="52" y="208"/>
                      </a:lnTo>
                      <a:lnTo>
                        <a:pt x="77" y="349"/>
                      </a:lnTo>
                      <a:lnTo>
                        <a:pt x="51" y="208"/>
                      </a:lnTo>
                      <a:lnTo>
                        <a:pt x="54" y="227"/>
                      </a:lnTo>
                      <a:lnTo>
                        <a:pt x="51" y="221"/>
                      </a:lnTo>
                      <a:lnTo>
                        <a:pt x="56" y="250"/>
                      </a:lnTo>
                      <a:lnTo>
                        <a:pt x="73" y="315"/>
                      </a:lnTo>
                      <a:lnTo>
                        <a:pt x="56" y="255"/>
                      </a:lnTo>
                      <a:lnTo>
                        <a:pt x="51" y="250"/>
                      </a:lnTo>
                      <a:lnTo>
                        <a:pt x="56" y="268"/>
                      </a:lnTo>
                      <a:lnTo>
                        <a:pt x="77" y="397"/>
                      </a:lnTo>
                      <a:lnTo>
                        <a:pt x="61" y="297"/>
                      </a:lnTo>
                      <a:lnTo>
                        <a:pt x="55" y="268"/>
                      </a:lnTo>
                      <a:lnTo>
                        <a:pt x="51" y="265"/>
                      </a:lnTo>
                      <a:lnTo>
                        <a:pt x="55" y="285"/>
                      </a:lnTo>
                      <a:lnTo>
                        <a:pt x="52" y="282"/>
                      </a:lnTo>
                      <a:lnTo>
                        <a:pt x="57" y="308"/>
                      </a:lnTo>
                      <a:lnTo>
                        <a:pt x="60" y="329"/>
                      </a:lnTo>
                      <a:lnTo>
                        <a:pt x="86" y="403"/>
                      </a:lnTo>
                      <a:lnTo>
                        <a:pt x="59" y="331"/>
                      </a:lnTo>
                      <a:lnTo>
                        <a:pt x="56" y="315"/>
                      </a:lnTo>
                      <a:lnTo>
                        <a:pt x="53" y="311"/>
                      </a:lnTo>
                      <a:lnTo>
                        <a:pt x="59" y="353"/>
                      </a:lnTo>
                      <a:lnTo>
                        <a:pt x="52" y="311"/>
                      </a:lnTo>
                      <a:lnTo>
                        <a:pt x="56" y="331"/>
                      </a:lnTo>
                      <a:lnTo>
                        <a:pt x="51" y="326"/>
                      </a:lnTo>
                      <a:lnTo>
                        <a:pt x="55" y="344"/>
                      </a:lnTo>
                      <a:lnTo>
                        <a:pt x="64" y="404"/>
                      </a:lnTo>
                      <a:lnTo>
                        <a:pt x="72" y="441"/>
                      </a:lnTo>
                      <a:lnTo>
                        <a:pt x="64" y="404"/>
                      </a:lnTo>
                      <a:lnTo>
                        <a:pt x="54" y="346"/>
                      </a:lnTo>
                      <a:lnTo>
                        <a:pt x="51" y="344"/>
                      </a:lnTo>
                      <a:lnTo>
                        <a:pt x="52" y="358"/>
                      </a:lnTo>
                      <a:lnTo>
                        <a:pt x="59" y="397"/>
                      </a:lnTo>
                      <a:lnTo>
                        <a:pt x="51" y="362"/>
                      </a:lnTo>
                      <a:lnTo>
                        <a:pt x="49" y="349"/>
                      </a:lnTo>
                      <a:lnTo>
                        <a:pt x="53" y="381"/>
                      </a:lnTo>
                      <a:lnTo>
                        <a:pt x="49" y="375"/>
                      </a:lnTo>
                      <a:lnTo>
                        <a:pt x="50" y="400"/>
                      </a:lnTo>
                      <a:lnTo>
                        <a:pt x="48" y="389"/>
                      </a:lnTo>
                      <a:lnTo>
                        <a:pt x="46" y="398"/>
                      </a:lnTo>
                      <a:lnTo>
                        <a:pt x="46" y="425"/>
                      </a:lnTo>
                      <a:lnTo>
                        <a:pt x="63" y="551"/>
                      </a:lnTo>
                      <a:lnTo>
                        <a:pt x="45" y="425"/>
                      </a:lnTo>
                      <a:lnTo>
                        <a:pt x="45" y="397"/>
                      </a:lnTo>
                      <a:lnTo>
                        <a:pt x="45" y="380"/>
                      </a:lnTo>
                      <a:lnTo>
                        <a:pt x="41" y="389"/>
                      </a:lnTo>
                      <a:lnTo>
                        <a:pt x="11" y="472"/>
                      </a:lnTo>
                      <a:lnTo>
                        <a:pt x="42" y="381"/>
                      </a:lnTo>
                      <a:lnTo>
                        <a:pt x="45" y="358"/>
                      </a:lnTo>
                      <a:lnTo>
                        <a:pt x="42" y="362"/>
                      </a:lnTo>
                      <a:lnTo>
                        <a:pt x="46" y="334"/>
                      </a:lnTo>
                      <a:lnTo>
                        <a:pt x="42" y="345"/>
                      </a:lnTo>
                      <a:lnTo>
                        <a:pt x="36" y="386"/>
                      </a:lnTo>
                      <a:lnTo>
                        <a:pt x="42" y="342"/>
                      </a:lnTo>
                      <a:lnTo>
                        <a:pt x="45" y="324"/>
                      </a:lnTo>
                      <a:lnTo>
                        <a:pt x="44" y="324"/>
                      </a:lnTo>
                      <a:lnTo>
                        <a:pt x="40" y="334"/>
                      </a:lnTo>
                      <a:lnTo>
                        <a:pt x="33" y="356"/>
                      </a:lnTo>
                      <a:lnTo>
                        <a:pt x="7" y="373"/>
                      </a:lnTo>
                      <a:lnTo>
                        <a:pt x="33" y="353"/>
                      </a:lnTo>
                      <a:lnTo>
                        <a:pt x="42" y="326"/>
                      </a:lnTo>
                      <a:lnTo>
                        <a:pt x="44" y="305"/>
                      </a:lnTo>
                      <a:lnTo>
                        <a:pt x="40" y="305"/>
                      </a:lnTo>
                      <a:lnTo>
                        <a:pt x="44" y="285"/>
                      </a:lnTo>
                      <a:lnTo>
                        <a:pt x="39" y="290"/>
                      </a:lnTo>
                      <a:lnTo>
                        <a:pt x="21" y="329"/>
                      </a:lnTo>
                      <a:lnTo>
                        <a:pt x="39" y="289"/>
                      </a:lnTo>
                      <a:lnTo>
                        <a:pt x="43" y="265"/>
                      </a:lnTo>
                      <a:lnTo>
                        <a:pt x="39" y="271"/>
                      </a:lnTo>
                      <a:lnTo>
                        <a:pt x="42" y="252"/>
                      </a:lnTo>
                      <a:lnTo>
                        <a:pt x="37" y="265"/>
                      </a:lnTo>
                      <a:lnTo>
                        <a:pt x="40" y="236"/>
                      </a:lnTo>
                      <a:lnTo>
                        <a:pt x="37" y="251"/>
                      </a:lnTo>
                      <a:lnTo>
                        <a:pt x="21" y="312"/>
                      </a:lnTo>
                      <a:lnTo>
                        <a:pt x="37" y="251"/>
                      </a:lnTo>
                      <a:lnTo>
                        <a:pt x="41" y="215"/>
                      </a:lnTo>
                      <a:lnTo>
                        <a:pt x="37" y="222"/>
                      </a:lnTo>
                      <a:lnTo>
                        <a:pt x="10" y="257"/>
                      </a:lnTo>
                      <a:lnTo>
                        <a:pt x="37" y="221"/>
                      </a:lnTo>
                      <a:lnTo>
                        <a:pt x="40" y="190"/>
                      </a:lnTo>
                      <a:lnTo>
                        <a:pt x="36" y="195"/>
                      </a:lnTo>
                      <a:lnTo>
                        <a:pt x="39" y="177"/>
                      </a:lnTo>
                      <a:lnTo>
                        <a:pt x="36" y="183"/>
                      </a:lnTo>
                      <a:lnTo>
                        <a:pt x="23" y="270"/>
                      </a:lnTo>
                      <a:lnTo>
                        <a:pt x="36" y="176"/>
                      </a:lnTo>
                      <a:lnTo>
                        <a:pt x="36" y="152"/>
                      </a:lnTo>
                      <a:lnTo>
                        <a:pt x="32" y="163"/>
                      </a:lnTo>
                      <a:lnTo>
                        <a:pt x="25" y="212"/>
                      </a:lnTo>
                      <a:lnTo>
                        <a:pt x="34" y="149"/>
                      </a:lnTo>
                      <a:lnTo>
                        <a:pt x="36" y="129"/>
                      </a:lnTo>
                      <a:lnTo>
                        <a:pt x="32" y="138"/>
                      </a:lnTo>
                      <a:lnTo>
                        <a:pt x="23" y="177"/>
                      </a:lnTo>
                      <a:lnTo>
                        <a:pt x="0" y="199"/>
                      </a:lnTo>
                      <a:lnTo>
                        <a:pt x="23" y="174"/>
                      </a:lnTo>
                      <a:lnTo>
                        <a:pt x="32" y="132"/>
                      </a:lnTo>
                      <a:lnTo>
                        <a:pt x="33" y="105"/>
                      </a:lnTo>
                      <a:lnTo>
                        <a:pt x="29" y="118"/>
                      </a:lnTo>
                      <a:lnTo>
                        <a:pt x="31" y="93"/>
                      </a:lnTo>
                      <a:lnTo>
                        <a:pt x="16" y="158"/>
                      </a:lnTo>
                      <a:lnTo>
                        <a:pt x="30" y="90"/>
                      </a:lnTo>
                      <a:lnTo>
                        <a:pt x="32" y="71"/>
                      </a:lnTo>
                      <a:lnTo>
                        <a:pt x="27" y="85"/>
                      </a:lnTo>
                      <a:lnTo>
                        <a:pt x="28" y="55"/>
                      </a:lnTo>
                      <a:lnTo>
                        <a:pt x="22" y="69"/>
                      </a:lnTo>
                      <a:lnTo>
                        <a:pt x="1" y="121"/>
                      </a:lnTo>
                      <a:lnTo>
                        <a:pt x="22" y="67"/>
                      </a:lnTo>
                      <a:lnTo>
                        <a:pt x="25" y="37"/>
                      </a:lnTo>
                      <a:lnTo>
                        <a:pt x="21" y="46"/>
                      </a:lnTo>
                      <a:lnTo>
                        <a:pt x="23" y="23"/>
                      </a:lnTo>
                      <a:lnTo>
                        <a:pt x="20" y="30"/>
                      </a:lnTo>
                      <a:lnTo>
                        <a:pt x="19" y="12"/>
                      </a:lnTo>
                      <a:lnTo>
                        <a:pt x="20" y="5"/>
                      </a:lnTo>
                      <a:lnTo>
                        <a:pt x="21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084" name="Group 41"/>
                <p:cNvGrpSpPr>
                  <a:grpSpLocks/>
                </p:cNvGrpSpPr>
                <p:nvPr/>
              </p:nvGrpSpPr>
              <p:grpSpPr bwMode="auto">
                <a:xfrm>
                  <a:off x="130" y="3398"/>
                  <a:ext cx="296" cy="774"/>
                  <a:chOff x="130" y="3398"/>
                  <a:chExt cx="296" cy="774"/>
                </a:xfrm>
              </p:grpSpPr>
              <p:sp>
                <p:nvSpPr>
                  <p:cNvPr id="1115" name="Freeform 39"/>
                  <p:cNvSpPr>
                    <a:spLocks/>
                  </p:cNvSpPr>
                  <p:nvPr/>
                </p:nvSpPr>
                <p:spPr bwMode="auto">
                  <a:xfrm>
                    <a:off x="362" y="3823"/>
                    <a:ext cx="64" cy="349"/>
                  </a:xfrm>
                  <a:custGeom>
                    <a:avLst/>
                    <a:gdLst>
                      <a:gd name="T0" fmla="*/ 50 w 64"/>
                      <a:gd name="T1" fmla="*/ 0 h 349"/>
                      <a:gd name="T2" fmla="*/ 46 w 64"/>
                      <a:gd name="T3" fmla="*/ 7 h 349"/>
                      <a:gd name="T4" fmla="*/ 25 w 64"/>
                      <a:gd name="T5" fmla="*/ 69 h 349"/>
                      <a:gd name="T6" fmla="*/ 13 w 64"/>
                      <a:gd name="T7" fmla="*/ 127 h 349"/>
                      <a:gd name="T8" fmla="*/ 0 w 64"/>
                      <a:gd name="T9" fmla="*/ 200 h 349"/>
                      <a:gd name="T10" fmla="*/ 0 w 64"/>
                      <a:gd name="T11" fmla="*/ 279 h 349"/>
                      <a:gd name="T12" fmla="*/ 6 w 64"/>
                      <a:gd name="T13" fmla="*/ 348 h 349"/>
                      <a:gd name="T14" fmla="*/ 13 w 64"/>
                      <a:gd name="T15" fmla="*/ 348 h 349"/>
                      <a:gd name="T16" fmla="*/ 6 w 64"/>
                      <a:gd name="T17" fmla="*/ 279 h 349"/>
                      <a:gd name="T18" fmla="*/ 6 w 64"/>
                      <a:gd name="T19" fmla="*/ 221 h 349"/>
                      <a:gd name="T20" fmla="*/ 19 w 64"/>
                      <a:gd name="T21" fmla="*/ 158 h 349"/>
                      <a:gd name="T22" fmla="*/ 38 w 64"/>
                      <a:gd name="T23" fmla="*/ 95 h 349"/>
                      <a:gd name="T24" fmla="*/ 63 w 64"/>
                      <a:gd name="T25" fmla="*/ 16 h 349"/>
                      <a:gd name="T26" fmla="*/ 50 w 64"/>
                      <a:gd name="T27" fmla="*/ 0 h 349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64" h="349">
                        <a:moveTo>
                          <a:pt x="50" y="0"/>
                        </a:moveTo>
                        <a:lnTo>
                          <a:pt x="46" y="7"/>
                        </a:lnTo>
                        <a:lnTo>
                          <a:pt x="25" y="69"/>
                        </a:lnTo>
                        <a:lnTo>
                          <a:pt x="13" y="127"/>
                        </a:lnTo>
                        <a:lnTo>
                          <a:pt x="0" y="200"/>
                        </a:lnTo>
                        <a:lnTo>
                          <a:pt x="0" y="279"/>
                        </a:lnTo>
                        <a:lnTo>
                          <a:pt x="6" y="348"/>
                        </a:lnTo>
                        <a:lnTo>
                          <a:pt x="13" y="348"/>
                        </a:lnTo>
                        <a:lnTo>
                          <a:pt x="6" y="279"/>
                        </a:lnTo>
                        <a:lnTo>
                          <a:pt x="6" y="221"/>
                        </a:lnTo>
                        <a:lnTo>
                          <a:pt x="19" y="158"/>
                        </a:lnTo>
                        <a:lnTo>
                          <a:pt x="38" y="95"/>
                        </a:lnTo>
                        <a:lnTo>
                          <a:pt x="63" y="16"/>
                        </a:lnTo>
                        <a:lnTo>
                          <a:pt x="50" y="0"/>
                        </a:lnTo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16" name="Freeform 40"/>
                  <p:cNvSpPr>
                    <a:spLocks/>
                  </p:cNvSpPr>
                  <p:nvPr/>
                </p:nvSpPr>
                <p:spPr bwMode="auto">
                  <a:xfrm>
                    <a:off x="130" y="3398"/>
                    <a:ext cx="255" cy="445"/>
                  </a:xfrm>
                  <a:custGeom>
                    <a:avLst/>
                    <a:gdLst>
                      <a:gd name="T0" fmla="*/ 116 w 255"/>
                      <a:gd name="T1" fmla="*/ 12 h 445"/>
                      <a:gd name="T2" fmla="*/ 18 w 255"/>
                      <a:gd name="T3" fmla="*/ 20 h 445"/>
                      <a:gd name="T4" fmla="*/ 109 w 255"/>
                      <a:gd name="T5" fmla="*/ 20 h 445"/>
                      <a:gd name="T6" fmla="*/ 94 w 255"/>
                      <a:gd name="T7" fmla="*/ 39 h 445"/>
                      <a:gd name="T8" fmla="*/ 94 w 255"/>
                      <a:gd name="T9" fmla="*/ 47 h 445"/>
                      <a:gd name="T10" fmla="*/ 50 w 255"/>
                      <a:gd name="T11" fmla="*/ 67 h 445"/>
                      <a:gd name="T12" fmla="*/ 83 w 255"/>
                      <a:gd name="T13" fmla="*/ 59 h 445"/>
                      <a:gd name="T14" fmla="*/ 83 w 255"/>
                      <a:gd name="T15" fmla="*/ 70 h 445"/>
                      <a:gd name="T16" fmla="*/ 91 w 255"/>
                      <a:gd name="T17" fmla="*/ 74 h 445"/>
                      <a:gd name="T18" fmla="*/ 11 w 255"/>
                      <a:gd name="T19" fmla="*/ 121 h 445"/>
                      <a:gd name="T20" fmla="*/ 87 w 255"/>
                      <a:gd name="T21" fmla="*/ 98 h 445"/>
                      <a:gd name="T22" fmla="*/ 68 w 255"/>
                      <a:gd name="T23" fmla="*/ 129 h 445"/>
                      <a:gd name="T24" fmla="*/ 11 w 255"/>
                      <a:gd name="T25" fmla="*/ 149 h 445"/>
                      <a:gd name="T26" fmla="*/ 72 w 255"/>
                      <a:gd name="T27" fmla="*/ 133 h 445"/>
                      <a:gd name="T28" fmla="*/ 25 w 255"/>
                      <a:gd name="T29" fmla="*/ 168 h 445"/>
                      <a:gd name="T30" fmla="*/ 54 w 255"/>
                      <a:gd name="T31" fmla="*/ 152 h 445"/>
                      <a:gd name="T32" fmla="*/ 72 w 255"/>
                      <a:gd name="T33" fmla="*/ 149 h 445"/>
                      <a:gd name="T34" fmla="*/ 72 w 255"/>
                      <a:gd name="T35" fmla="*/ 160 h 445"/>
                      <a:gd name="T36" fmla="*/ 61 w 255"/>
                      <a:gd name="T37" fmla="*/ 183 h 445"/>
                      <a:gd name="T38" fmla="*/ 7 w 255"/>
                      <a:gd name="T39" fmla="*/ 211 h 445"/>
                      <a:gd name="T40" fmla="*/ 68 w 255"/>
                      <a:gd name="T41" fmla="*/ 187 h 445"/>
                      <a:gd name="T42" fmla="*/ 58 w 255"/>
                      <a:gd name="T43" fmla="*/ 219 h 445"/>
                      <a:gd name="T44" fmla="*/ 44 w 255"/>
                      <a:gd name="T45" fmla="*/ 238 h 445"/>
                      <a:gd name="T46" fmla="*/ 50 w 255"/>
                      <a:gd name="T47" fmla="*/ 238 h 445"/>
                      <a:gd name="T48" fmla="*/ 50 w 255"/>
                      <a:gd name="T49" fmla="*/ 250 h 445"/>
                      <a:gd name="T50" fmla="*/ 11 w 255"/>
                      <a:gd name="T51" fmla="*/ 277 h 445"/>
                      <a:gd name="T52" fmla="*/ 44 w 255"/>
                      <a:gd name="T53" fmla="*/ 273 h 445"/>
                      <a:gd name="T54" fmla="*/ 44 w 255"/>
                      <a:gd name="T55" fmla="*/ 277 h 445"/>
                      <a:gd name="T56" fmla="*/ 47 w 255"/>
                      <a:gd name="T57" fmla="*/ 289 h 445"/>
                      <a:gd name="T58" fmla="*/ 39 w 255"/>
                      <a:gd name="T59" fmla="*/ 312 h 445"/>
                      <a:gd name="T60" fmla="*/ 47 w 255"/>
                      <a:gd name="T61" fmla="*/ 324 h 445"/>
                      <a:gd name="T62" fmla="*/ 50 w 255"/>
                      <a:gd name="T63" fmla="*/ 374 h 445"/>
                      <a:gd name="T64" fmla="*/ 58 w 255"/>
                      <a:gd name="T65" fmla="*/ 312 h 445"/>
                      <a:gd name="T66" fmla="*/ 119 w 255"/>
                      <a:gd name="T67" fmla="*/ 444 h 445"/>
                      <a:gd name="T68" fmla="*/ 83 w 255"/>
                      <a:gd name="T69" fmla="*/ 289 h 445"/>
                      <a:gd name="T70" fmla="*/ 83 w 255"/>
                      <a:gd name="T71" fmla="*/ 285 h 445"/>
                      <a:gd name="T72" fmla="*/ 87 w 255"/>
                      <a:gd name="T73" fmla="*/ 273 h 445"/>
                      <a:gd name="T74" fmla="*/ 138 w 255"/>
                      <a:gd name="T75" fmla="*/ 351 h 445"/>
                      <a:gd name="T76" fmla="*/ 105 w 255"/>
                      <a:gd name="T77" fmla="*/ 308 h 445"/>
                      <a:gd name="T78" fmla="*/ 94 w 255"/>
                      <a:gd name="T79" fmla="*/ 238 h 445"/>
                      <a:gd name="T80" fmla="*/ 97 w 255"/>
                      <a:gd name="T81" fmla="*/ 219 h 445"/>
                      <a:gd name="T82" fmla="*/ 116 w 255"/>
                      <a:gd name="T83" fmla="*/ 265 h 445"/>
                      <a:gd name="T84" fmla="*/ 105 w 255"/>
                      <a:gd name="T85" fmla="*/ 195 h 445"/>
                      <a:gd name="T86" fmla="*/ 123 w 255"/>
                      <a:gd name="T87" fmla="*/ 183 h 445"/>
                      <a:gd name="T88" fmla="*/ 138 w 255"/>
                      <a:gd name="T89" fmla="*/ 230 h 445"/>
                      <a:gd name="T90" fmla="*/ 119 w 255"/>
                      <a:gd name="T91" fmla="*/ 149 h 445"/>
                      <a:gd name="T92" fmla="*/ 123 w 255"/>
                      <a:gd name="T93" fmla="*/ 140 h 445"/>
                      <a:gd name="T94" fmla="*/ 127 w 255"/>
                      <a:gd name="T95" fmla="*/ 102 h 445"/>
                      <a:gd name="T96" fmla="*/ 145 w 255"/>
                      <a:gd name="T97" fmla="*/ 105 h 445"/>
                      <a:gd name="T98" fmla="*/ 210 w 255"/>
                      <a:gd name="T99" fmla="*/ 207 h 445"/>
                      <a:gd name="T100" fmla="*/ 163 w 255"/>
                      <a:gd name="T101" fmla="*/ 149 h 445"/>
                      <a:gd name="T102" fmla="*/ 138 w 255"/>
                      <a:gd name="T103" fmla="*/ 67 h 445"/>
                      <a:gd name="T104" fmla="*/ 145 w 255"/>
                      <a:gd name="T105" fmla="*/ 52 h 445"/>
                      <a:gd name="T106" fmla="*/ 177 w 255"/>
                      <a:gd name="T107" fmla="*/ 98 h 445"/>
                      <a:gd name="T108" fmla="*/ 170 w 255"/>
                      <a:gd name="T109" fmla="*/ 93 h 445"/>
                      <a:gd name="T110" fmla="*/ 156 w 255"/>
                      <a:gd name="T111" fmla="*/ 31 h 445"/>
                      <a:gd name="T112" fmla="*/ 196 w 255"/>
                      <a:gd name="T113" fmla="*/ 93 h 445"/>
                      <a:gd name="T114" fmla="*/ 170 w 255"/>
                      <a:gd name="T115" fmla="*/ 63 h 445"/>
                      <a:gd name="T116" fmla="*/ 149 w 255"/>
                      <a:gd name="T117" fmla="*/ 4 h 445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255" h="445">
                        <a:moveTo>
                          <a:pt x="143" y="6"/>
                        </a:moveTo>
                        <a:lnTo>
                          <a:pt x="127" y="0"/>
                        </a:lnTo>
                        <a:lnTo>
                          <a:pt x="116" y="12"/>
                        </a:lnTo>
                        <a:lnTo>
                          <a:pt x="105" y="16"/>
                        </a:lnTo>
                        <a:lnTo>
                          <a:pt x="80" y="20"/>
                        </a:lnTo>
                        <a:lnTo>
                          <a:pt x="18" y="20"/>
                        </a:lnTo>
                        <a:lnTo>
                          <a:pt x="80" y="23"/>
                        </a:lnTo>
                        <a:lnTo>
                          <a:pt x="97" y="16"/>
                        </a:lnTo>
                        <a:lnTo>
                          <a:pt x="109" y="20"/>
                        </a:lnTo>
                        <a:lnTo>
                          <a:pt x="94" y="27"/>
                        </a:lnTo>
                        <a:lnTo>
                          <a:pt x="105" y="27"/>
                        </a:lnTo>
                        <a:lnTo>
                          <a:pt x="94" y="39"/>
                        </a:lnTo>
                        <a:lnTo>
                          <a:pt x="14" y="105"/>
                        </a:lnTo>
                        <a:lnTo>
                          <a:pt x="97" y="39"/>
                        </a:lnTo>
                        <a:lnTo>
                          <a:pt x="94" y="47"/>
                        </a:lnTo>
                        <a:lnTo>
                          <a:pt x="83" y="59"/>
                        </a:lnTo>
                        <a:lnTo>
                          <a:pt x="72" y="63"/>
                        </a:lnTo>
                        <a:lnTo>
                          <a:pt x="50" y="67"/>
                        </a:lnTo>
                        <a:lnTo>
                          <a:pt x="14" y="59"/>
                        </a:lnTo>
                        <a:lnTo>
                          <a:pt x="72" y="67"/>
                        </a:lnTo>
                        <a:lnTo>
                          <a:pt x="83" y="59"/>
                        </a:lnTo>
                        <a:lnTo>
                          <a:pt x="94" y="55"/>
                        </a:lnTo>
                        <a:lnTo>
                          <a:pt x="91" y="67"/>
                        </a:lnTo>
                        <a:lnTo>
                          <a:pt x="83" y="70"/>
                        </a:lnTo>
                        <a:lnTo>
                          <a:pt x="11" y="109"/>
                        </a:lnTo>
                        <a:lnTo>
                          <a:pt x="83" y="74"/>
                        </a:lnTo>
                        <a:lnTo>
                          <a:pt x="91" y="74"/>
                        </a:lnTo>
                        <a:lnTo>
                          <a:pt x="83" y="86"/>
                        </a:lnTo>
                        <a:lnTo>
                          <a:pt x="72" y="98"/>
                        </a:lnTo>
                        <a:lnTo>
                          <a:pt x="11" y="121"/>
                        </a:lnTo>
                        <a:lnTo>
                          <a:pt x="80" y="93"/>
                        </a:lnTo>
                        <a:lnTo>
                          <a:pt x="83" y="93"/>
                        </a:lnTo>
                        <a:lnTo>
                          <a:pt x="87" y="98"/>
                        </a:lnTo>
                        <a:lnTo>
                          <a:pt x="72" y="113"/>
                        </a:lnTo>
                        <a:lnTo>
                          <a:pt x="87" y="109"/>
                        </a:lnTo>
                        <a:lnTo>
                          <a:pt x="68" y="129"/>
                        </a:lnTo>
                        <a:lnTo>
                          <a:pt x="54" y="140"/>
                        </a:lnTo>
                        <a:lnTo>
                          <a:pt x="25" y="149"/>
                        </a:lnTo>
                        <a:lnTo>
                          <a:pt x="11" y="149"/>
                        </a:lnTo>
                        <a:lnTo>
                          <a:pt x="36" y="145"/>
                        </a:lnTo>
                        <a:lnTo>
                          <a:pt x="65" y="136"/>
                        </a:lnTo>
                        <a:lnTo>
                          <a:pt x="72" y="133"/>
                        </a:lnTo>
                        <a:lnTo>
                          <a:pt x="65" y="145"/>
                        </a:lnTo>
                        <a:lnTo>
                          <a:pt x="50" y="160"/>
                        </a:lnTo>
                        <a:lnTo>
                          <a:pt x="25" y="168"/>
                        </a:lnTo>
                        <a:lnTo>
                          <a:pt x="0" y="175"/>
                        </a:lnTo>
                        <a:lnTo>
                          <a:pt x="32" y="164"/>
                        </a:lnTo>
                        <a:lnTo>
                          <a:pt x="54" y="152"/>
                        </a:lnTo>
                        <a:lnTo>
                          <a:pt x="72" y="140"/>
                        </a:lnTo>
                        <a:lnTo>
                          <a:pt x="76" y="136"/>
                        </a:lnTo>
                        <a:lnTo>
                          <a:pt x="72" y="149"/>
                        </a:lnTo>
                        <a:lnTo>
                          <a:pt x="80" y="145"/>
                        </a:lnTo>
                        <a:lnTo>
                          <a:pt x="87" y="149"/>
                        </a:lnTo>
                        <a:lnTo>
                          <a:pt x="72" y="160"/>
                        </a:lnTo>
                        <a:lnTo>
                          <a:pt x="72" y="168"/>
                        </a:lnTo>
                        <a:lnTo>
                          <a:pt x="54" y="183"/>
                        </a:lnTo>
                        <a:lnTo>
                          <a:pt x="61" y="183"/>
                        </a:lnTo>
                        <a:lnTo>
                          <a:pt x="54" y="192"/>
                        </a:lnTo>
                        <a:lnTo>
                          <a:pt x="29" y="207"/>
                        </a:lnTo>
                        <a:lnTo>
                          <a:pt x="7" y="211"/>
                        </a:lnTo>
                        <a:lnTo>
                          <a:pt x="39" y="202"/>
                        </a:lnTo>
                        <a:lnTo>
                          <a:pt x="58" y="192"/>
                        </a:lnTo>
                        <a:lnTo>
                          <a:pt x="68" y="187"/>
                        </a:lnTo>
                        <a:lnTo>
                          <a:pt x="68" y="199"/>
                        </a:lnTo>
                        <a:lnTo>
                          <a:pt x="68" y="202"/>
                        </a:lnTo>
                        <a:lnTo>
                          <a:pt x="58" y="219"/>
                        </a:lnTo>
                        <a:lnTo>
                          <a:pt x="47" y="230"/>
                        </a:lnTo>
                        <a:lnTo>
                          <a:pt x="54" y="230"/>
                        </a:lnTo>
                        <a:lnTo>
                          <a:pt x="44" y="238"/>
                        </a:lnTo>
                        <a:lnTo>
                          <a:pt x="7" y="258"/>
                        </a:lnTo>
                        <a:lnTo>
                          <a:pt x="32" y="245"/>
                        </a:lnTo>
                        <a:lnTo>
                          <a:pt x="50" y="238"/>
                        </a:lnTo>
                        <a:lnTo>
                          <a:pt x="50" y="250"/>
                        </a:lnTo>
                        <a:lnTo>
                          <a:pt x="39" y="253"/>
                        </a:lnTo>
                        <a:lnTo>
                          <a:pt x="50" y="250"/>
                        </a:lnTo>
                        <a:lnTo>
                          <a:pt x="50" y="258"/>
                        </a:lnTo>
                        <a:lnTo>
                          <a:pt x="44" y="265"/>
                        </a:lnTo>
                        <a:lnTo>
                          <a:pt x="11" y="277"/>
                        </a:lnTo>
                        <a:lnTo>
                          <a:pt x="39" y="265"/>
                        </a:lnTo>
                        <a:lnTo>
                          <a:pt x="39" y="269"/>
                        </a:lnTo>
                        <a:lnTo>
                          <a:pt x="44" y="273"/>
                        </a:lnTo>
                        <a:lnTo>
                          <a:pt x="11" y="300"/>
                        </a:lnTo>
                        <a:lnTo>
                          <a:pt x="36" y="280"/>
                        </a:lnTo>
                        <a:lnTo>
                          <a:pt x="44" y="277"/>
                        </a:lnTo>
                        <a:lnTo>
                          <a:pt x="47" y="285"/>
                        </a:lnTo>
                        <a:lnTo>
                          <a:pt x="39" y="292"/>
                        </a:lnTo>
                        <a:lnTo>
                          <a:pt x="47" y="289"/>
                        </a:lnTo>
                        <a:lnTo>
                          <a:pt x="39" y="312"/>
                        </a:lnTo>
                        <a:lnTo>
                          <a:pt x="7" y="339"/>
                        </a:lnTo>
                        <a:lnTo>
                          <a:pt x="39" y="312"/>
                        </a:lnTo>
                        <a:lnTo>
                          <a:pt x="36" y="324"/>
                        </a:lnTo>
                        <a:lnTo>
                          <a:pt x="47" y="312"/>
                        </a:lnTo>
                        <a:lnTo>
                          <a:pt x="47" y="324"/>
                        </a:lnTo>
                        <a:lnTo>
                          <a:pt x="50" y="378"/>
                        </a:lnTo>
                        <a:lnTo>
                          <a:pt x="83" y="444"/>
                        </a:lnTo>
                        <a:lnTo>
                          <a:pt x="50" y="374"/>
                        </a:lnTo>
                        <a:lnTo>
                          <a:pt x="50" y="347"/>
                        </a:lnTo>
                        <a:lnTo>
                          <a:pt x="54" y="327"/>
                        </a:lnTo>
                        <a:lnTo>
                          <a:pt x="58" y="312"/>
                        </a:lnTo>
                        <a:lnTo>
                          <a:pt x="65" y="285"/>
                        </a:lnTo>
                        <a:lnTo>
                          <a:pt x="72" y="296"/>
                        </a:lnTo>
                        <a:lnTo>
                          <a:pt x="119" y="444"/>
                        </a:lnTo>
                        <a:lnTo>
                          <a:pt x="76" y="296"/>
                        </a:lnTo>
                        <a:lnTo>
                          <a:pt x="76" y="280"/>
                        </a:lnTo>
                        <a:lnTo>
                          <a:pt x="83" y="289"/>
                        </a:lnTo>
                        <a:lnTo>
                          <a:pt x="91" y="433"/>
                        </a:lnTo>
                        <a:lnTo>
                          <a:pt x="87" y="308"/>
                        </a:lnTo>
                        <a:lnTo>
                          <a:pt x="83" y="285"/>
                        </a:lnTo>
                        <a:lnTo>
                          <a:pt x="80" y="277"/>
                        </a:lnTo>
                        <a:lnTo>
                          <a:pt x="83" y="258"/>
                        </a:lnTo>
                        <a:lnTo>
                          <a:pt x="87" y="273"/>
                        </a:lnTo>
                        <a:lnTo>
                          <a:pt x="97" y="304"/>
                        </a:lnTo>
                        <a:lnTo>
                          <a:pt x="109" y="324"/>
                        </a:lnTo>
                        <a:lnTo>
                          <a:pt x="138" y="351"/>
                        </a:lnTo>
                        <a:lnTo>
                          <a:pt x="200" y="402"/>
                        </a:lnTo>
                        <a:lnTo>
                          <a:pt x="119" y="327"/>
                        </a:lnTo>
                        <a:lnTo>
                          <a:pt x="105" y="308"/>
                        </a:lnTo>
                        <a:lnTo>
                          <a:pt x="97" y="296"/>
                        </a:lnTo>
                        <a:lnTo>
                          <a:pt x="91" y="280"/>
                        </a:lnTo>
                        <a:lnTo>
                          <a:pt x="94" y="238"/>
                        </a:lnTo>
                        <a:lnTo>
                          <a:pt x="97" y="250"/>
                        </a:lnTo>
                        <a:lnTo>
                          <a:pt x="97" y="226"/>
                        </a:lnTo>
                        <a:lnTo>
                          <a:pt x="97" y="219"/>
                        </a:lnTo>
                        <a:lnTo>
                          <a:pt x="105" y="238"/>
                        </a:lnTo>
                        <a:lnTo>
                          <a:pt x="174" y="382"/>
                        </a:lnTo>
                        <a:lnTo>
                          <a:pt x="116" y="265"/>
                        </a:lnTo>
                        <a:lnTo>
                          <a:pt x="109" y="253"/>
                        </a:lnTo>
                        <a:lnTo>
                          <a:pt x="105" y="238"/>
                        </a:lnTo>
                        <a:lnTo>
                          <a:pt x="105" y="195"/>
                        </a:lnTo>
                        <a:lnTo>
                          <a:pt x="109" y="199"/>
                        </a:lnTo>
                        <a:lnTo>
                          <a:pt x="112" y="175"/>
                        </a:lnTo>
                        <a:lnTo>
                          <a:pt x="123" y="183"/>
                        </a:lnTo>
                        <a:lnTo>
                          <a:pt x="177" y="343"/>
                        </a:lnTo>
                        <a:lnTo>
                          <a:pt x="149" y="265"/>
                        </a:lnTo>
                        <a:lnTo>
                          <a:pt x="138" y="230"/>
                        </a:lnTo>
                        <a:lnTo>
                          <a:pt x="123" y="199"/>
                        </a:lnTo>
                        <a:lnTo>
                          <a:pt x="123" y="180"/>
                        </a:lnTo>
                        <a:lnTo>
                          <a:pt x="119" y="149"/>
                        </a:lnTo>
                        <a:lnTo>
                          <a:pt x="127" y="152"/>
                        </a:lnTo>
                        <a:lnTo>
                          <a:pt x="156" y="312"/>
                        </a:lnTo>
                        <a:lnTo>
                          <a:pt x="123" y="140"/>
                        </a:lnTo>
                        <a:lnTo>
                          <a:pt x="123" y="125"/>
                        </a:lnTo>
                        <a:lnTo>
                          <a:pt x="127" y="136"/>
                        </a:lnTo>
                        <a:lnTo>
                          <a:pt x="127" y="102"/>
                        </a:lnTo>
                        <a:lnTo>
                          <a:pt x="134" y="113"/>
                        </a:lnTo>
                        <a:lnTo>
                          <a:pt x="134" y="93"/>
                        </a:lnTo>
                        <a:lnTo>
                          <a:pt x="145" y="105"/>
                        </a:lnTo>
                        <a:lnTo>
                          <a:pt x="160" y="145"/>
                        </a:lnTo>
                        <a:lnTo>
                          <a:pt x="177" y="168"/>
                        </a:lnTo>
                        <a:lnTo>
                          <a:pt x="210" y="207"/>
                        </a:lnTo>
                        <a:lnTo>
                          <a:pt x="228" y="242"/>
                        </a:lnTo>
                        <a:lnTo>
                          <a:pt x="177" y="168"/>
                        </a:lnTo>
                        <a:lnTo>
                          <a:pt x="163" y="149"/>
                        </a:lnTo>
                        <a:lnTo>
                          <a:pt x="149" y="121"/>
                        </a:lnTo>
                        <a:lnTo>
                          <a:pt x="145" y="102"/>
                        </a:lnTo>
                        <a:lnTo>
                          <a:pt x="138" y="67"/>
                        </a:lnTo>
                        <a:lnTo>
                          <a:pt x="141" y="70"/>
                        </a:lnTo>
                        <a:lnTo>
                          <a:pt x="149" y="67"/>
                        </a:lnTo>
                        <a:lnTo>
                          <a:pt x="145" y="52"/>
                        </a:lnTo>
                        <a:lnTo>
                          <a:pt x="152" y="67"/>
                        </a:lnTo>
                        <a:lnTo>
                          <a:pt x="160" y="82"/>
                        </a:lnTo>
                        <a:lnTo>
                          <a:pt x="177" y="98"/>
                        </a:lnTo>
                        <a:lnTo>
                          <a:pt x="204" y="113"/>
                        </a:lnTo>
                        <a:lnTo>
                          <a:pt x="254" y="152"/>
                        </a:lnTo>
                        <a:lnTo>
                          <a:pt x="170" y="93"/>
                        </a:lnTo>
                        <a:lnTo>
                          <a:pt x="160" y="78"/>
                        </a:lnTo>
                        <a:lnTo>
                          <a:pt x="156" y="70"/>
                        </a:lnTo>
                        <a:lnTo>
                          <a:pt x="156" y="31"/>
                        </a:lnTo>
                        <a:lnTo>
                          <a:pt x="163" y="43"/>
                        </a:lnTo>
                        <a:lnTo>
                          <a:pt x="174" y="63"/>
                        </a:lnTo>
                        <a:lnTo>
                          <a:pt x="196" y="93"/>
                        </a:lnTo>
                        <a:lnTo>
                          <a:pt x="225" y="125"/>
                        </a:lnTo>
                        <a:lnTo>
                          <a:pt x="232" y="140"/>
                        </a:lnTo>
                        <a:lnTo>
                          <a:pt x="170" y="63"/>
                        </a:lnTo>
                        <a:lnTo>
                          <a:pt x="163" y="35"/>
                        </a:lnTo>
                        <a:lnTo>
                          <a:pt x="166" y="16"/>
                        </a:lnTo>
                        <a:lnTo>
                          <a:pt x="149" y="4"/>
                        </a:lnTo>
                        <a:lnTo>
                          <a:pt x="143" y="6"/>
                        </a:lnTo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85" name="Freeform 42"/>
                <p:cNvSpPr>
                  <a:spLocks/>
                </p:cNvSpPr>
                <p:nvPr/>
              </p:nvSpPr>
              <p:spPr bwMode="auto">
                <a:xfrm>
                  <a:off x="0" y="2744"/>
                  <a:ext cx="147" cy="775"/>
                </a:xfrm>
                <a:custGeom>
                  <a:avLst/>
                  <a:gdLst>
                    <a:gd name="T0" fmla="*/ 66 w 147"/>
                    <a:gd name="T1" fmla="*/ 21 h 775"/>
                    <a:gd name="T2" fmla="*/ 11 w 147"/>
                    <a:gd name="T3" fmla="*/ 34 h 775"/>
                    <a:gd name="T4" fmla="*/ 62 w 147"/>
                    <a:gd name="T5" fmla="*/ 34 h 775"/>
                    <a:gd name="T6" fmla="*/ 53 w 147"/>
                    <a:gd name="T7" fmla="*/ 69 h 775"/>
                    <a:gd name="T8" fmla="*/ 53 w 147"/>
                    <a:gd name="T9" fmla="*/ 82 h 775"/>
                    <a:gd name="T10" fmla="*/ 28 w 147"/>
                    <a:gd name="T11" fmla="*/ 115 h 775"/>
                    <a:gd name="T12" fmla="*/ 48 w 147"/>
                    <a:gd name="T13" fmla="*/ 103 h 775"/>
                    <a:gd name="T14" fmla="*/ 48 w 147"/>
                    <a:gd name="T15" fmla="*/ 124 h 775"/>
                    <a:gd name="T16" fmla="*/ 52 w 147"/>
                    <a:gd name="T17" fmla="*/ 130 h 775"/>
                    <a:gd name="T18" fmla="*/ 5 w 147"/>
                    <a:gd name="T19" fmla="*/ 212 h 775"/>
                    <a:gd name="T20" fmla="*/ 50 w 147"/>
                    <a:gd name="T21" fmla="*/ 170 h 775"/>
                    <a:gd name="T22" fmla="*/ 39 w 147"/>
                    <a:gd name="T23" fmla="*/ 224 h 775"/>
                    <a:gd name="T24" fmla="*/ 5 w 147"/>
                    <a:gd name="T25" fmla="*/ 258 h 775"/>
                    <a:gd name="T26" fmla="*/ 41 w 147"/>
                    <a:gd name="T27" fmla="*/ 231 h 775"/>
                    <a:gd name="T28" fmla="*/ 14 w 147"/>
                    <a:gd name="T29" fmla="*/ 294 h 775"/>
                    <a:gd name="T30" fmla="*/ 30 w 147"/>
                    <a:gd name="T31" fmla="*/ 264 h 775"/>
                    <a:gd name="T32" fmla="*/ 41 w 147"/>
                    <a:gd name="T33" fmla="*/ 258 h 775"/>
                    <a:gd name="T34" fmla="*/ 41 w 147"/>
                    <a:gd name="T35" fmla="*/ 279 h 775"/>
                    <a:gd name="T36" fmla="*/ 36 w 147"/>
                    <a:gd name="T37" fmla="*/ 319 h 775"/>
                    <a:gd name="T38" fmla="*/ 4 w 147"/>
                    <a:gd name="T39" fmla="*/ 367 h 775"/>
                    <a:gd name="T40" fmla="*/ 39 w 147"/>
                    <a:gd name="T41" fmla="*/ 327 h 775"/>
                    <a:gd name="T42" fmla="*/ 34 w 147"/>
                    <a:gd name="T43" fmla="*/ 382 h 775"/>
                    <a:gd name="T44" fmla="*/ 25 w 147"/>
                    <a:gd name="T45" fmla="*/ 415 h 775"/>
                    <a:gd name="T46" fmla="*/ 28 w 147"/>
                    <a:gd name="T47" fmla="*/ 415 h 775"/>
                    <a:gd name="T48" fmla="*/ 28 w 147"/>
                    <a:gd name="T49" fmla="*/ 436 h 775"/>
                    <a:gd name="T50" fmla="*/ 5 w 147"/>
                    <a:gd name="T51" fmla="*/ 482 h 775"/>
                    <a:gd name="T52" fmla="*/ 25 w 147"/>
                    <a:gd name="T53" fmla="*/ 476 h 775"/>
                    <a:gd name="T54" fmla="*/ 25 w 147"/>
                    <a:gd name="T55" fmla="*/ 482 h 775"/>
                    <a:gd name="T56" fmla="*/ 27 w 147"/>
                    <a:gd name="T57" fmla="*/ 503 h 775"/>
                    <a:gd name="T58" fmla="*/ 23 w 147"/>
                    <a:gd name="T59" fmla="*/ 543 h 775"/>
                    <a:gd name="T60" fmla="*/ 27 w 147"/>
                    <a:gd name="T61" fmla="*/ 564 h 775"/>
                    <a:gd name="T62" fmla="*/ 28 w 147"/>
                    <a:gd name="T63" fmla="*/ 652 h 775"/>
                    <a:gd name="T64" fmla="*/ 34 w 147"/>
                    <a:gd name="T65" fmla="*/ 543 h 775"/>
                    <a:gd name="T66" fmla="*/ 69 w 147"/>
                    <a:gd name="T67" fmla="*/ 774 h 775"/>
                    <a:gd name="T68" fmla="*/ 48 w 147"/>
                    <a:gd name="T69" fmla="*/ 503 h 775"/>
                    <a:gd name="T70" fmla="*/ 48 w 147"/>
                    <a:gd name="T71" fmla="*/ 497 h 775"/>
                    <a:gd name="T72" fmla="*/ 50 w 147"/>
                    <a:gd name="T73" fmla="*/ 476 h 775"/>
                    <a:gd name="T74" fmla="*/ 80 w 147"/>
                    <a:gd name="T75" fmla="*/ 612 h 775"/>
                    <a:gd name="T76" fmla="*/ 61 w 147"/>
                    <a:gd name="T77" fmla="*/ 537 h 775"/>
                    <a:gd name="T78" fmla="*/ 53 w 147"/>
                    <a:gd name="T79" fmla="*/ 415 h 775"/>
                    <a:gd name="T80" fmla="*/ 55 w 147"/>
                    <a:gd name="T81" fmla="*/ 382 h 775"/>
                    <a:gd name="T82" fmla="*/ 66 w 147"/>
                    <a:gd name="T83" fmla="*/ 461 h 775"/>
                    <a:gd name="T84" fmla="*/ 61 w 147"/>
                    <a:gd name="T85" fmla="*/ 340 h 775"/>
                    <a:gd name="T86" fmla="*/ 71 w 147"/>
                    <a:gd name="T87" fmla="*/ 319 h 775"/>
                    <a:gd name="T88" fmla="*/ 80 w 147"/>
                    <a:gd name="T89" fmla="*/ 401 h 775"/>
                    <a:gd name="T90" fmla="*/ 69 w 147"/>
                    <a:gd name="T91" fmla="*/ 258 h 775"/>
                    <a:gd name="T92" fmla="*/ 71 w 147"/>
                    <a:gd name="T93" fmla="*/ 243 h 775"/>
                    <a:gd name="T94" fmla="*/ 73 w 147"/>
                    <a:gd name="T95" fmla="*/ 176 h 775"/>
                    <a:gd name="T96" fmla="*/ 84 w 147"/>
                    <a:gd name="T97" fmla="*/ 185 h 775"/>
                    <a:gd name="T98" fmla="*/ 121 w 147"/>
                    <a:gd name="T99" fmla="*/ 361 h 775"/>
                    <a:gd name="T100" fmla="*/ 94 w 147"/>
                    <a:gd name="T101" fmla="*/ 258 h 775"/>
                    <a:gd name="T102" fmla="*/ 80 w 147"/>
                    <a:gd name="T103" fmla="*/ 115 h 775"/>
                    <a:gd name="T104" fmla="*/ 84 w 147"/>
                    <a:gd name="T105" fmla="*/ 90 h 775"/>
                    <a:gd name="T106" fmla="*/ 101 w 147"/>
                    <a:gd name="T107" fmla="*/ 170 h 775"/>
                    <a:gd name="T108" fmla="*/ 98 w 147"/>
                    <a:gd name="T109" fmla="*/ 162 h 775"/>
                    <a:gd name="T110" fmla="*/ 89 w 147"/>
                    <a:gd name="T111" fmla="*/ 55 h 775"/>
                    <a:gd name="T112" fmla="*/ 112 w 147"/>
                    <a:gd name="T113" fmla="*/ 162 h 775"/>
                    <a:gd name="T114" fmla="*/ 98 w 147"/>
                    <a:gd name="T115" fmla="*/ 109 h 775"/>
                    <a:gd name="T116" fmla="*/ 85 w 147"/>
                    <a:gd name="T117" fmla="*/ 6 h 775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0" t="0" r="r" b="b"/>
                  <a:pathLst>
                    <a:path w="147" h="775">
                      <a:moveTo>
                        <a:pt x="82" y="10"/>
                      </a:moveTo>
                      <a:lnTo>
                        <a:pt x="73" y="0"/>
                      </a:lnTo>
                      <a:lnTo>
                        <a:pt x="66" y="21"/>
                      </a:lnTo>
                      <a:lnTo>
                        <a:pt x="61" y="27"/>
                      </a:lnTo>
                      <a:lnTo>
                        <a:pt x="46" y="34"/>
                      </a:lnTo>
                      <a:lnTo>
                        <a:pt x="11" y="34"/>
                      </a:lnTo>
                      <a:lnTo>
                        <a:pt x="46" y="40"/>
                      </a:lnTo>
                      <a:lnTo>
                        <a:pt x="55" y="27"/>
                      </a:lnTo>
                      <a:lnTo>
                        <a:pt x="62" y="34"/>
                      </a:lnTo>
                      <a:lnTo>
                        <a:pt x="53" y="48"/>
                      </a:lnTo>
                      <a:lnTo>
                        <a:pt x="61" y="48"/>
                      </a:lnTo>
                      <a:lnTo>
                        <a:pt x="53" y="69"/>
                      </a:lnTo>
                      <a:lnTo>
                        <a:pt x="7" y="185"/>
                      </a:lnTo>
                      <a:lnTo>
                        <a:pt x="55" y="69"/>
                      </a:lnTo>
                      <a:lnTo>
                        <a:pt x="53" y="82"/>
                      </a:lnTo>
                      <a:lnTo>
                        <a:pt x="48" y="103"/>
                      </a:lnTo>
                      <a:lnTo>
                        <a:pt x="41" y="109"/>
                      </a:lnTo>
                      <a:lnTo>
                        <a:pt x="28" y="115"/>
                      </a:lnTo>
                      <a:lnTo>
                        <a:pt x="7" y="103"/>
                      </a:lnTo>
                      <a:lnTo>
                        <a:pt x="41" y="115"/>
                      </a:lnTo>
                      <a:lnTo>
                        <a:pt x="48" y="103"/>
                      </a:lnTo>
                      <a:lnTo>
                        <a:pt x="53" y="94"/>
                      </a:lnTo>
                      <a:lnTo>
                        <a:pt x="52" y="115"/>
                      </a:lnTo>
                      <a:lnTo>
                        <a:pt x="48" y="124"/>
                      </a:lnTo>
                      <a:lnTo>
                        <a:pt x="5" y="191"/>
                      </a:lnTo>
                      <a:lnTo>
                        <a:pt x="48" y="130"/>
                      </a:lnTo>
                      <a:lnTo>
                        <a:pt x="52" y="130"/>
                      </a:lnTo>
                      <a:lnTo>
                        <a:pt x="48" y="149"/>
                      </a:lnTo>
                      <a:lnTo>
                        <a:pt x="41" y="170"/>
                      </a:lnTo>
                      <a:lnTo>
                        <a:pt x="5" y="212"/>
                      </a:lnTo>
                      <a:lnTo>
                        <a:pt x="46" y="162"/>
                      </a:lnTo>
                      <a:lnTo>
                        <a:pt x="48" y="162"/>
                      </a:lnTo>
                      <a:lnTo>
                        <a:pt x="50" y="170"/>
                      </a:lnTo>
                      <a:lnTo>
                        <a:pt x="41" y="197"/>
                      </a:lnTo>
                      <a:lnTo>
                        <a:pt x="50" y="191"/>
                      </a:lnTo>
                      <a:lnTo>
                        <a:pt x="39" y="224"/>
                      </a:lnTo>
                      <a:lnTo>
                        <a:pt x="30" y="243"/>
                      </a:lnTo>
                      <a:lnTo>
                        <a:pt x="14" y="258"/>
                      </a:lnTo>
                      <a:lnTo>
                        <a:pt x="5" y="258"/>
                      </a:lnTo>
                      <a:lnTo>
                        <a:pt x="21" y="252"/>
                      </a:lnTo>
                      <a:lnTo>
                        <a:pt x="37" y="237"/>
                      </a:lnTo>
                      <a:lnTo>
                        <a:pt x="41" y="231"/>
                      </a:lnTo>
                      <a:lnTo>
                        <a:pt x="37" y="252"/>
                      </a:lnTo>
                      <a:lnTo>
                        <a:pt x="28" y="279"/>
                      </a:lnTo>
                      <a:lnTo>
                        <a:pt x="14" y="294"/>
                      </a:lnTo>
                      <a:lnTo>
                        <a:pt x="0" y="304"/>
                      </a:lnTo>
                      <a:lnTo>
                        <a:pt x="18" y="285"/>
                      </a:lnTo>
                      <a:lnTo>
                        <a:pt x="30" y="264"/>
                      </a:lnTo>
                      <a:lnTo>
                        <a:pt x="41" y="243"/>
                      </a:lnTo>
                      <a:lnTo>
                        <a:pt x="43" y="237"/>
                      </a:lnTo>
                      <a:lnTo>
                        <a:pt x="41" y="258"/>
                      </a:lnTo>
                      <a:lnTo>
                        <a:pt x="46" y="252"/>
                      </a:lnTo>
                      <a:lnTo>
                        <a:pt x="50" y="258"/>
                      </a:lnTo>
                      <a:lnTo>
                        <a:pt x="41" y="279"/>
                      </a:lnTo>
                      <a:lnTo>
                        <a:pt x="41" y="294"/>
                      </a:lnTo>
                      <a:lnTo>
                        <a:pt x="30" y="319"/>
                      </a:lnTo>
                      <a:lnTo>
                        <a:pt x="36" y="319"/>
                      </a:lnTo>
                      <a:lnTo>
                        <a:pt x="30" y="334"/>
                      </a:lnTo>
                      <a:lnTo>
                        <a:pt x="16" y="361"/>
                      </a:lnTo>
                      <a:lnTo>
                        <a:pt x="4" y="367"/>
                      </a:lnTo>
                      <a:lnTo>
                        <a:pt x="23" y="352"/>
                      </a:lnTo>
                      <a:lnTo>
                        <a:pt x="34" y="334"/>
                      </a:lnTo>
                      <a:lnTo>
                        <a:pt x="39" y="327"/>
                      </a:lnTo>
                      <a:lnTo>
                        <a:pt x="39" y="346"/>
                      </a:lnTo>
                      <a:lnTo>
                        <a:pt x="39" y="352"/>
                      </a:lnTo>
                      <a:lnTo>
                        <a:pt x="34" y="382"/>
                      </a:lnTo>
                      <a:lnTo>
                        <a:pt x="27" y="401"/>
                      </a:lnTo>
                      <a:lnTo>
                        <a:pt x="30" y="401"/>
                      </a:lnTo>
                      <a:lnTo>
                        <a:pt x="25" y="415"/>
                      </a:lnTo>
                      <a:lnTo>
                        <a:pt x="4" y="449"/>
                      </a:lnTo>
                      <a:lnTo>
                        <a:pt x="18" y="428"/>
                      </a:lnTo>
                      <a:lnTo>
                        <a:pt x="28" y="415"/>
                      </a:lnTo>
                      <a:lnTo>
                        <a:pt x="28" y="436"/>
                      </a:lnTo>
                      <a:lnTo>
                        <a:pt x="23" y="440"/>
                      </a:lnTo>
                      <a:lnTo>
                        <a:pt x="28" y="436"/>
                      </a:lnTo>
                      <a:lnTo>
                        <a:pt x="28" y="449"/>
                      </a:lnTo>
                      <a:lnTo>
                        <a:pt x="25" y="461"/>
                      </a:lnTo>
                      <a:lnTo>
                        <a:pt x="5" y="482"/>
                      </a:lnTo>
                      <a:lnTo>
                        <a:pt x="23" y="461"/>
                      </a:lnTo>
                      <a:lnTo>
                        <a:pt x="23" y="470"/>
                      </a:lnTo>
                      <a:lnTo>
                        <a:pt x="25" y="476"/>
                      </a:lnTo>
                      <a:lnTo>
                        <a:pt x="5" y="522"/>
                      </a:lnTo>
                      <a:lnTo>
                        <a:pt x="21" y="489"/>
                      </a:lnTo>
                      <a:lnTo>
                        <a:pt x="25" y="482"/>
                      </a:lnTo>
                      <a:lnTo>
                        <a:pt x="27" y="497"/>
                      </a:lnTo>
                      <a:lnTo>
                        <a:pt x="23" y="510"/>
                      </a:lnTo>
                      <a:lnTo>
                        <a:pt x="27" y="503"/>
                      </a:lnTo>
                      <a:lnTo>
                        <a:pt x="23" y="543"/>
                      </a:lnTo>
                      <a:lnTo>
                        <a:pt x="4" y="589"/>
                      </a:lnTo>
                      <a:lnTo>
                        <a:pt x="23" y="543"/>
                      </a:lnTo>
                      <a:lnTo>
                        <a:pt x="21" y="564"/>
                      </a:lnTo>
                      <a:lnTo>
                        <a:pt x="27" y="543"/>
                      </a:lnTo>
                      <a:lnTo>
                        <a:pt x="27" y="564"/>
                      </a:lnTo>
                      <a:lnTo>
                        <a:pt x="28" y="659"/>
                      </a:lnTo>
                      <a:lnTo>
                        <a:pt x="48" y="774"/>
                      </a:lnTo>
                      <a:lnTo>
                        <a:pt x="28" y="652"/>
                      </a:lnTo>
                      <a:lnTo>
                        <a:pt x="28" y="604"/>
                      </a:lnTo>
                      <a:lnTo>
                        <a:pt x="30" y="571"/>
                      </a:lnTo>
                      <a:lnTo>
                        <a:pt x="34" y="543"/>
                      </a:lnTo>
                      <a:lnTo>
                        <a:pt x="37" y="497"/>
                      </a:lnTo>
                      <a:lnTo>
                        <a:pt x="41" y="516"/>
                      </a:lnTo>
                      <a:lnTo>
                        <a:pt x="69" y="774"/>
                      </a:lnTo>
                      <a:lnTo>
                        <a:pt x="43" y="516"/>
                      </a:lnTo>
                      <a:lnTo>
                        <a:pt x="43" y="489"/>
                      </a:lnTo>
                      <a:lnTo>
                        <a:pt x="48" y="503"/>
                      </a:lnTo>
                      <a:lnTo>
                        <a:pt x="52" y="755"/>
                      </a:lnTo>
                      <a:lnTo>
                        <a:pt x="50" y="537"/>
                      </a:lnTo>
                      <a:lnTo>
                        <a:pt x="48" y="497"/>
                      </a:lnTo>
                      <a:lnTo>
                        <a:pt x="46" y="482"/>
                      </a:lnTo>
                      <a:lnTo>
                        <a:pt x="48" y="449"/>
                      </a:lnTo>
                      <a:lnTo>
                        <a:pt x="50" y="476"/>
                      </a:lnTo>
                      <a:lnTo>
                        <a:pt x="55" y="531"/>
                      </a:lnTo>
                      <a:lnTo>
                        <a:pt x="62" y="564"/>
                      </a:lnTo>
                      <a:lnTo>
                        <a:pt x="80" y="612"/>
                      </a:lnTo>
                      <a:lnTo>
                        <a:pt x="114" y="701"/>
                      </a:lnTo>
                      <a:lnTo>
                        <a:pt x="69" y="571"/>
                      </a:lnTo>
                      <a:lnTo>
                        <a:pt x="61" y="537"/>
                      </a:lnTo>
                      <a:lnTo>
                        <a:pt x="55" y="516"/>
                      </a:lnTo>
                      <a:lnTo>
                        <a:pt x="52" y="489"/>
                      </a:lnTo>
                      <a:lnTo>
                        <a:pt x="53" y="415"/>
                      </a:lnTo>
                      <a:lnTo>
                        <a:pt x="55" y="436"/>
                      </a:lnTo>
                      <a:lnTo>
                        <a:pt x="55" y="394"/>
                      </a:lnTo>
                      <a:lnTo>
                        <a:pt x="55" y="382"/>
                      </a:lnTo>
                      <a:lnTo>
                        <a:pt x="61" y="415"/>
                      </a:lnTo>
                      <a:lnTo>
                        <a:pt x="100" y="665"/>
                      </a:lnTo>
                      <a:lnTo>
                        <a:pt x="66" y="461"/>
                      </a:lnTo>
                      <a:lnTo>
                        <a:pt x="62" y="440"/>
                      </a:lnTo>
                      <a:lnTo>
                        <a:pt x="61" y="415"/>
                      </a:lnTo>
                      <a:lnTo>
                        <a:pt x="61" y="340"/>
                      </a:lnTo>
                      <a:lnTo>
                        <a:pt x="62" y="346"/>
                      </a:lnTo>
                      <a:lnTo>
                        <a:pt x="64" y="304"/>
                      </a:lnTo>
                      <a:lnTo>
                        <a:pt x="71" y="319"/>
                      </a:lnTo>
                      <a:lnTo>
                        <a:pt x="101" y="598"/>
                      </a:lnTo>
                      <a:lnTo>
                        <a:pt x="85" y="461"/>
                      </a:lnTo>
                      <a:lnTo>
                        <a:pt x="80" y="401"/>
                      </a:lnTo>
                      <a:lnTo>
                        <a:pt x="71" y="346"/>
                      </a:lnTo>
                      <a:lnTo>
                        <a:pt x="71" y="313"/>
                      </a:lnTo>
                      <a:lnTo>
                        <a:pt x="69" y="258"/>
                      </a:lnTo>
                      <a:lnTo>
                        <a:pt x="73" y="264"/>
                      </a:lnTo>
                      <a:lnTo>
                        <a:pt x="89" y="543"/>
                      </a:lnTo>
                      <a:lnTo>
                        <a:pt x="71" y="243"/>
                      </a:lnTo>
                      <a:lnTo>
                        <a:pt x="71" y="218"/>
                      </a:lnTo>
                      <a:lnTo>
                        <a:pt x="73" y="237"/>
                      </a:lnTo>
                      <a:lnTo>
                        <a:pt x="73" y="176"/>
                      </a:lnTo>
                      <a:lnTo>
                        <a:pt x="77" y="197"/>
                      </a:lnTo>
                      <a:lnTo>
                        <a:pt x="77" y="162"/>
                      </a:lnTo>
                      <a:lnTo>
                        <a:pt x="84" y="185"/>
                      </a:lnTo>
                      <a:lnTo>
                        <a:pt x="93" y="252"/>
                      </a:lnTo>
                      <a:lnTo>
                        <a:pt x="101" y="294"/>
                      </a:lnTo>
                      <a:lnTo>
                        <a:pt x="121" y="361"/>
                      </a:lnTo>
                      <a:lnTo>
                        <a:pt x="132" y="422"/>
                      </a:lnTo>
                      <a:lnTo>
                        <a:pt x="101" y="294"/>
                      </a:lnTo>
                      <a:lnTo>
                        <a:pt x="94" y="258"/>
                      </a:lnTo>
                      <a:lnTo>
                        <a:pt x="85" y="212"/>
                      </a:lnTo>
                      <a:lnTo>
                        <a:pt x="84" y="176"/>
                      </a:lnTo>
                      <a:lnTo>
                        <a:pt x="80" y="115"/>
                      </a:lnTo>
                      <a:lnTo>
                        <a:pt x="82" y="124"/>
                      </a:lnTo>
                      <a:lnTo>
                        <a:pt x="85" y="115"/>
                      </a:lnTo>
                      <a:lnTo>
                        <a:pt x="84" y="90"/>
                      </a:lnTo>
                      <a:lnTo>
                        <a:pt x="87" y="115"/>
                      </a:lnTo>
                      <a:lnTo>
                        <a:pt x="93" y="143"/>
                      </a:lnTo>
                      <a:lnTo>
                        <a:pt x="101" y="170"/>
                      </a:lnTo>
                      <a:lnTo>
                        <a:pt x="118" y="197"/>
                      </a:lnTo>
                      <a:lnTo>
                        <a:pt x="146" y="264"/>
                      </a:lnTo>
                      <a:lnTo>
                        <a:pt x="98" y="162"/>
                      </a:lnTo>
                      <a:lnTo>
                        <a:pt x="93" y="136"/>
                      </a:lnTo>
                      <a:lnTo>
                        <a:pt x="89" y="124"/>
                      </a:lnTo>
                      <a:lnTo>
                        <a:pt x="89" y="55"/>
                      </a:lnTo>
                      <a:lnTo>
                        <a:pt x="94" y="76"/>
                      </a:lnTo>
                      <a:lnTo>
                        <a:pt x="100" y="109"/>
                      </a:lnTo>
                      <a:lnTo>
                        <a:pt x="112" y="162"/>
                      </a:lnTo>
                      <a:lnTo>
                        <a:pt x="130" y="218"/>
                      </a:lnTo>
                      <a:lnTo>
                        <a:pt x="134" y="243"/>
                      </a:lnTo>
                      <a:lnTo>
                        <a:pt x="98" y="109"/>
                      </a:lnTo>
                      <a:lnTo>
                        <a:pt x="94" y="61"/>
                      </a:lnTo>
                      <a:lnTo>
                        <a:pt x="96" y="27"/>
                      </a:lnTo>
                      <a:lnTo>
                        <a:pt x="85" y="6"/>
                      </a:lnTo>
                      <a:lnTo>
                        <a:pt x="82" y="1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086" name="Group 50"/>
                <p:cNvGrpSpPr>
                  <a:grpSpLocks/>
                </p:cNvGrpSpPr>
                <p:nvPr/>
              </p:nvGrpSpPr>
              <p:grpSpPr bwMode="auto">
                <a:xfrm>
                  <a:off x="100" y="2181"/>
                  <a:ext cx="455" cy="2072"/>
                  <a:chOff x="100" y="2181"/>
                  <a:chExt cx="455" cy="2072"/>
                </a:xfrm>
              </p:grpSpPr>
              <p:sp>
                <p:nvSpPr>
                  <p:cNvPr id="1108" name="Freeform 43"/>
                  <p:cNvSpPr>
                    <a:spLocks/>
                  </p:cNvSpPr>
                  <p:nvPr/>
                </p:nvSpPr>
                <p:spPr bwMode="auto">
                  <a:xfrm>
                    <a:off x="170" y="3745"/>
                    <a:ext cx="37" cy="508"/>
                  </a:xfrm>
                  <a:custGeom>
                    <a:avLst/>
                    <a:gdLst>
                      <a:gd name="T0" fmla="*/ 29 w 37"/>
                      <a:gd name="T1" fmla="*/ 0 h 508"/>
                      <a:gd name="T2" fmla="*/ 26 w 37"/>
                      <a:gd name="T3" fmla="*/ 10 h 508"/>
                      <a:gd name="T4" fmla="*/ 15 w 37"/>
                      <a:gd name="T5" fmla="*/ 100 h 508"/>
                      <a:gd name="T6" fmla="*/ 7 w 37"/>
                      <a:gd name="T7" fmla="*/ 185 h 508"/>
                      <a:gd name="T8" fmla="*/ 0 w 37"/>
                      <a:gd name="T9" fmla="*/ 291 h 508"/>
                      <a:gd name="T10" fmla="*/ 0 w 37"/>
                      <a:gd name="T11" fmla="*/ 406 h 508"/>
                      <a:gd name="T12" fmla="*/ 4 w 37"/>
                      <a:gd name="T13" fmla="*/ 507 h 508"/>
                      <a:gd name="T14" fmla="*/ 7 w 37"/>
                      <a:gd name="T15" fmla="*/ 507 h 508"/>
                      <a:gd name="T16" fmla="*/ 4 w 37"/>
                      <a:gd name="T17" fmla="*/ 406 h 508"/>
                      <a:gd name="T18" fmla="*/ 4 w 37"/>
                      <a:gd name="T19" fmla="*/ 322 h 508"/>
                      <a:gd name="T20" fmla="*/ 11 w 37"/>
                      <a:gd name="T21" fmla="*/ 230 h 508"/>
                      <a:gd name="T22" fmla="*/ 21 w 37"/>
                      <a:gd name="T23" fmla="*/ 139 h 508"/>
                      <a:gd name="T24" fmla="*/ 36 w 37"/>
                      <a:gd name="T25" fmla="*/ 23 h 508"/>
                      <a:gd name="T26" fmla="*/ 29 w 37"/>
                      <a:gd name="T27" fmla="*/ 0 h 508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37" h="508">
                        <a:moveTo>
                          <a:pt x="29" y="0"/>
                        </a:moveTo>
                        <a:lnTo>
                          <a:pt x="26" y="10"/>
                        </a:lnTo>
                        <a:lnTo>
                          <a:pt x="15" y="100"/>
                        </a:lnTo>
                        <a:lnTo>
                          <a:pt x="7" y="185"/>
                        </a:lnTo>
                        <a:lnTo>
                          <a:pt x="0" y="291"/>
                        </a:lnTo>
                        <a:lnTo>
                          <a:pt x="0" y="406"/>
                        </a:lnTo>
                        <a:lnTo>
                          <a:pt x="4" y="507"/>
                        </a:lnTo>
                        <a:lnTo>
                          <a:pt x="7" y="507"/>
                        </a:lnTo>
                        <a:lnTo>
                          <a:pt x="4" y="406"/>
                        </a:lnTo>
                        <a:lnTo>
                          <a:pt x="4" y="322"/>
                        </a:lnTo>
                        <a:lnTo>
                          <a:pt x="11" y="230"/>
                        </a:lnTo>
                        <a:lnTo>
                          <a:pt x="21" y="139"/>
                        </a:lnTo>
                        <a:lnTo>
                          <a:pt x="36" y="23"/>
                        </a:lnTo>
                        <a:lnTo>
                          <a:pt x="29" y="0"/>
                        </a:lnTo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09" name="Freeform 44"/>
                  <p:cNvSpPr>
                    <a:spLocks/>
                  </p:cNvSpPr>
                  <p:nvPr/>
                </p:nvSpPr>
                <p:spPr bwMode="auto">
                  <a:xfrm>
                    <a:off x="100" y="3226"/>
                    <a:ext cx="121" cy="616"/>
                  </a:xfrm>
                  <a:custGeom>
                    <a:avLst/>
                    <a:gdLst>
                      <a:gd name="T0" fmla="*/ 119 w 121"/>
                      <a:gd name="T1" fmla="*/ 96 h 616"/>
                      <a:gd name="T2" fmla="*/ 110 w 121"/>
                      <a:gd name="T3" fmla="*/ 55 h 616"/>
                      <a:gd name="T4" fmla="*/ 106 w 121"/>
                      <a:gd name="T5" fmla="*/ 40 h 616"/>
                      <a:gd name="T6" fmla="*/ 97 w 121"/>
                      <a:gd name="T7" fmla="*/ 26 h 616"/>
                      <a:gd name="T8" fmla="*/ 89 w 121"/>
                      <a:gd name="T9" fmla="*/ 14 h 616"/>
                      <a:gd name="T10" fmla="*/ 78 w 121"/>
                      <a:gd name="T11" fmla="*/ 2 h 616"/>
                      <a:gd name="T12" fmla="*/ 68 w 121"/>
                      <a:gd name="T13" fmla="*/ 0 h 616"/>
                      <a:gd name="T14" fmla="*/ 59 w 121"/>
                      <a:gd name="T15" fmla="*/ 6 h 616"/>
                      <a:gd name="T16" fmla="*/ 49 w 121"/>
                      <a:gd name="T17" fmla="*/ 12 h 616"/>
                      <a:gd name="T18" fmla="*/ 38 w 121"/>
                      <a:gd name="T19" fmla="*/ 23 h 616"/>
                      <a:gd name="T20" fmla="*/ 31 w 121"/>
                      <a:gd name="T21" fmla="*/ 46 h 616"/>
                      <a:gd name="T22" fmla="*/ 24 w 121"/>
                      <a:gd name="T23" fmla="*/ 79 h 616"/>
                      <a:gd name="T24" fmla="*/ 17 w 121"/>
                      <a:gd name="T25" fmla="*/ 105 h 616"/>
                      <a:gd name="T26" fmla="*/ 11 w 121"/>
                      <a:gd name="T27" fmla="*/ 131 h 616"/>
                      <a:gd name="T28" fmla="*/ 4 w 121"/>
                      <a:gd name="T29" fmla="*/ 166 h 616"/>
                      <a:gd name="T30" fmla="*/ 0 w 121"/>
                      <a:gd name="T31" fmla="*/ 240 h 616"/>
                      <a:gd name="T32" fmla="*/ 1 w 121"/>
                      <a:gd name="T33" fmla="*/ 296 h 616"/>
                      <a:gd name="T34" fmla="*/ 7 w 121"/>
                      <a:gd name="T35" fmla="*/ 377 h 616"/>
                      <a:gd name="T36" fmla="*/ 17 w 121"/>
                      <a:gd name="T37" fmla="*/ 448 h 616"/>
                      <a:gd name="T38" fmla="*/ 38 w 121"/>
                      <a:gd name="T39" fmla="*/ 615 h 616"/>
                      <a:gd name="T40" fmla="*/ 30 w 121"/>
                      <a:gd name="T41" fmla="*/ 436 h 616"/>
                      <a:gd name="T42" fmla="*/ 25 w 121"/>
                      <a:gd name="T43" fmla="*/ 374 h 616"/>
                      <a:gd name="T44" fmla="*/ 22 w 121"/>
                      <a:gd name="T45" fmla="*/ 319 h 616"/>
                      <a:gd name="T46" fmla="*/ 21 w 121"/>
                      <a:gd name="T47" fmla="*/ 261 h 616"/>
                      <a:gd name="T48" fmla="*/ 24 w 121"/>
                      <a:gd name="T49" fmla="*/ 196 h 616"/>
                      <a:gd name="T50" fmla="*/ 27 w 121"/>
                      <a:gd name="T51" fmla="*/ 146 h 616"/>
                      <a:gd name="T52" fmla="*/ 33 w 121"/>
                      <a:gd name="T53" fmla="*/ 85 h 616"/>
                      <a:gd name="T54" fmla="*/ 41 w 121"/>
                      <a:gd name="T55" fmla="*/ 55 h 616"/>
                      <a:gd name="T56" fmla="*/ 52 w 121"/>
                      <a:gd name="T57" fmla="*/ 44 h 616"/>
                      <a:gd name="T58" fmla="*/ 82 w 121"/>
                      <a:gd name="T59" fmla="*/ 37 h 616"/>
                      <a:gd name="T60" fmla="*/ 100 w 121"/>
                      <a:gd name="T61" fmla="*/ 58 h 616"/>
                      <a:gd name="T62" fmla="*/ 120 w 121"/>
                      <a:gd name="T63" fmla="*/ 103 h 616"/>
                      <a:gd name="T64" fmla="*/ 119 w 121"/>
                      <a:gd name="T65" fmla="*/ 96 h 61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121" h="616">
                        <a:moveTo>
                          <a:pt x="119" y="96"/>
                        </a:moveTo>
                        <a:lnTo>
                          <a:pt x="110" y="55"/>
                        </a:lnTo>
                        <a:lnTo>
                          <a:pt x="106" y="40"/>
                        </a:lnTo>
                        <a:lnTo>
                          <a:pt x="97" y="26"/>
                        </a:lnTo>
                        <a:lnTo>
                          <a:pt x="89" y="14"/>
                        </a:lnTo>
                        <a:lnTo>
                          <a:pt x="78" y="2"/>
                        </a:lnTo>
                        <a:lnTo>
                          <a:pt x="68" y="0"/>
                        </a:lnTo>
                        <a:lnTo>
                          <a:pt x="59" y="6"/>
                        </a:lnTo>
                        <a:lnTo>
                          <a:pt x="49" y="12"/>
                        </a:lnTo>
                        <a:lnTo>
                          <a:pt x="38" y="23"/>
                        </a:lnTo>
                        <a:lnTo>
                          <a:pt x="31" y="46"/>
                        </a:lnTo>
                        <a:lnTo>
                          <a:pt x="24" y="79"/>
                        </a:lnTo>
                        <a:lnTo>
                          <a:pt x="17" y="105"/>
                        </a:lnTo>
                        <a:lnTo>
                          <a:pt x="11" y="131"/>
                        </a:lnTo>
                        <a:lnTo>
                          <a:pt x="4" y="166"/>
                        </a:lnTo>
                        <a:lnTo>
                          <a:pt x="0" y="240"/>
                        </a:lnTo>
                        <a:lnTo>
                          <a:pt x="1" y="296"/>
                        </a:lnTo>
                        <a:lnTo>
                          <a:pt x="7" y="377"/>
                        </a:lnTo>
                        <a:lnTo>
                          <a:pt x="17" y="448"/>
                        </a:lnTo>
                        <a:lnTo>
                          <a:pt x="38" y="615"/>
                        </a:lnTo>
                        <a:lnTo>
                          <a:pt x="30" y="436"/>
                        </a:lnTo>
                        <a:lnTo>
                          <a:pt x="25" y="374"/>
                        </a:lnTo>
                        <a:lnTo>
                          <a:pt x="22" y="319"/>
                        </a:lnTo>
                        <a:lnTo>
                          <a:pt x="21" y="261"/>
                        </a:lnTo>
                        <a:lnTo>
                          <a:pt x="24" y="196"/>
                        </a:lnTo>
                        <a:lnTo>
                          <a:pt x="27" y="146"/>
                        </a:lnTo>
                        <a:lnTo>
                          <a:pt x="33" y="85"/>
                        </a:lnTo>
                        <a:lnTo>
                          <a:pt x="41" y="55"/>
                        </a:lnTo>
                        <a:lnTo>
                          <a:pt x="52" y="44"/>
                        </a:lnTo>
                        <a:lnTo>
                          <a:pt x="82" y="37"/>
                        </a:lnTo>
                        <a:lnTo>
                          <a:pt x="100" y="58"/>
                        </a:lnTo>
                        <a:lnTo>
                          <a:pt x="120" y="103"/>
                        </a:lnTo>
                        <a:lnTo>
                          <a:pt x="119" y="96"/>
                        </a:lnTo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1110" name="Group 47"/>
                  <p:cNvGrpSpPr>
                    <a:grpSpLocks/>
                  </p:cNvGrpSpPr>
                  <p:nvPr/>
                </p:nvGrpSpPr>
                <p:grpSpPr bwMode="auto">
                  <a:xfrm>
                    <a:off x="257" y="2181"/>
                    <a:ext cx="298" cy="877"/>
                    <a:chOff x="257" y="2181"/>
                    <a:chExt cx="298" cy="877"/>
                  </a:xfrm>
                </p:grpSpPr>
                <p:sp>
                  <p:nvSpPr>
                    <p:cNvPr id="1113" name="Freeform 45"/>
                    <p:cNvSpPr>
                      <a:spLocks/>
                    </p:cNvSpPr>
                    <p:nvPr/>
                  </p:nvSpPr>
                  <p:spPr bwMode="auto">
                    <a:xfrm>
                      <a:off x="257" y="2181"/>
                      <a:ext cx="165" cy="876"/>
                    </a:xfrm>
                    <a:custGeom>
                      <a:avLst/>
                      <a:gdLst>
                        <a:gd name="T0" fmla="*/ 155 w 165"/>
                        <a:gd name="T1" fmla="*/ 20 h 876"/>
                        <a:gd name="T2" fmla="*/ 153 w 165"/>
                        <a:gd name="T3" fmla="*/ 0 h 876"/>
                        <a:gd name="T4" fmla="*/ 142 w 165"/>
                        <a:gd name="T5" fmla="*/ 8 h 876"/>
                        <a:gd name="T6" fmla="*/ 135 w 165"/>
                        <a:gd name="T7" fmla="*/ 31 h 876"/>
                        <a:gd name="T8" fmla="*/ 5 w 165"/>
                        <a:gd name="T9" fmla="*/ 192 h 876"/>
                        <a:gd name="T10" fmla="*/ 121 w 165"/>
                        <a:gd name="T11" fmla="*/ 78 h 876"/>
                        <a:gd name="T12" fmla="*/ 122 w 165"/>
                        <a:gd name="T13" fmla="*/ 100 h 876"/>
                        <a:gd name="T14" fmla="*/ 65 w 165"/>
                        <a:gd name="T15" fmla="*/ 237 h 876"/>
                        <a:gd name="T16" fmla="*/ 136 w 165"/>
                        <a:gd name="T17" fmla="*/ 128 h 876"/>
                        <a:gd name="T18" fmla="*/ 127 w 165"/>
                        <a:gd name="T19" fmla="*/ 173 h 876"/>
                        <a:gd name="T20" fmla="*/ 104 w 165"/>
                        <a:gd name="T21" fmla="*/ 248 h 876"/>
                        <a:gd name="T22" fmla="*/ 36 w 165"/>
                        <a:gd name="T23" fmla="*/ 447 h 876"/>
                        <a:gd name="T24" fmla="*/ 38 w 165"/>
                        <a:gd name="T25" fmla="*/ 431 h 876"/>
                        <a:gd name="T26" fmla="*/ 83 w 165"/>
                        <a:gd name="T27" fmla="*/ 307 h 876"/>
                        <a:gd name="T28" fmla="*/ 118 w 165"/>
                        <a:gd name="T29" fmla="*/ 211 h 876"/>
                        <a:gd name="T30" fmla="*/ 135 w 165"/>
                        <a:gd name="T31" fmla="*/ 165 h 876"/>
                        <a:gd name="T32" fmla="*/ 138 w 165"/>
                        <a:gd name="T33" fmla="*/ 181 h 876"/>
                        <a:gd name="T34" fmla="*/ 118 w 165"/>
                        <a:gd name="T35" fmla="*/ 241 h 876"/>
                        <a:gd name="T36" fmla="*/ 91 w 165"/>
                        <a:gd name="T37" fmla="*/ 325 h 876"/>
                        <a:gd name="T38" fmla="*/ 127 w 165"/>
                        <a:gd name="T39" fmla="*/ 211 h 876"/>
                        <a:gd name="T40" fmla="*/ 138 w 165"/>
                        <a:gd name="T41" fmla="*/ 181 h 876"/>
                        <a:gd name="T42" fmla="*/ 139 w 165"/>
                        <a:gd name="T43" fmla="*/ 214 h 876"/>
                        <a:gd name="T44" fmla="*/ 127 w 165"/>
                        <a:gd name="T45" fmla="*/ 272 h 876"/>
                        <a:gd name="T46" fmla="*/ 91 w 165"/>
                        <a:gd name="T47" fmla="*/ 348 h 876"/>
                        <a:gd name="T48" fmla="*/ 60 w 165"/>
                        <a:gd name="T49" fmla="*/ 417 h 876"/>
                        <a:gd name="T50" fmla="*/ 96 w 165"/>
                        <a:gd name="T51" fmla="*/ 346 h 876"/>
                        <a:gd name="T52" fmla="*/ 132 w 165"/>
                        <a:gd name="T53" fmla="*/ 264 h 876"/>
                        <a:gd name="T54" fmla="*/ 131 w 165"/>
                        <a:gd name="T55" fmla="*/ 292 h 876"/>
                        <a:gd name="T56" fmla="*/ 132 w 165"/>
                        <a:gd name="T57" fmla="*/ 340 h 876"/>
                        <a:gd name="T58" fmla="*/ 126 w 165"/>
                        <a:gd name="T59" fmla="*/ 364 h 876"/>
                        <a:gd name="T60" fmla="*/ 97 w 165"/>
                        <a:gd name="T61" fmla="*/ 434 h 876"/>
                        <a:gd name="T62" fmla="*/ 41 w 165"/>
                        <a:gd name="T63" fmla="*/ 546 h 876"/>
                        <a:gd name="T64" fmla="*/ 49 w 165"/>
                        <a:gd name="T65" fmla="*/ 522 h 876"/>
                        <a:gd name="T66" fmla="*/ 118 w 165"/>
                        <a:gd name="T67" fmla="*/ 386 h 876"/>
                        <a:gd name="T68" fmla="*/ 140 w 165"/>
                        <a:gd name="T69" fmla="*/ 327 h 876"/>
                        <a:gd name="T70" fmla="*/ 85 w 165"/>
                        <a:gd name="T71" fmla="*/ 502 h 876"/>
                        <a:gd name="T72" fmla="*/ 139 w 165"/>
                        <a:gd name="T73" fmla="*/ 379 h 876"/>
                        <a:gd name="T74" fmla="*/ 138 w 165"/>
                        <a:gd name="T75" fmla="*/ 429 h 876"/>
                        <a:gd name="T76" fmla="*/ 110 w 165"/>
                        <a:gd name="T77" fmla="*/ 546 h 876"/>
                        <a:gd name="T78" fmla="*/ 63 w 165"/>
                        <a:gd name="T79" fmla="*/ 629 h 876"/>
                        <a:gd name="T80" fmla="*/ 19 w 165"/>
                        <a:gd name="T81" fmla="*/ 705 h 876"/>
                        <a:gd name="T82" fmla="*/ 86 w 165"/>
                        <a:gd name="T83" fmla="*/ 599 h 876"/>
                        <a:gd name="T84" fmla="*/ 113 w 165"/>
                        <a:gd name="T85" fmla="*/ 538 h 876"/>
                        <a:gd name="T86" fmla="*/ 138 w 165"/>
                        <a:gd name="T87" fmla="*/ 449 h 876"/>
                        <a:gd name="T88" fmla="*/ 135 w 165"/>
                        <a:gd name="T89" fmla="*/ 489 h 876"/>
                        <a:gd name="T90" fmla="*/ 133 w 165"/>
                        <a:gd name="T91" fmla="*/ 529 h 876"/>
                        <a:gd name="T92" fmla="*/ 135 w 165"/>
                        <a:gd name="T93" fmla="*/ 568 h 876"/>
                        <a:gd name="T94" fmla="*/ 110 w 165"/>
                        <a:gd name="T95" fmla="*/ 644 h 876"/>
                        <a:gd name="T96" fmla="*/ 65 w 165"/>
                        <a:gd name="T97" fmla="*/ 713 h 876"/>
                        <a:gd name="T98" fmla="*/ 68 w 165"/>
                        <a:gd name="T99" fmla="*/ 708 h 876"/>
                        <a:gd name="T100" fmla="*/ 124 w 165"/>
                        <a:gd name="T101" fmla="*/ 614 h 876"/>
                        <a:gd name="T102" fmla="*/ 121 w 165"/>
                        <a:gd name="T103" fmla="*/ 638 h 876"/>
                        <a:gd name="T104" fmla="*/ 124 w 165"/>
                        <a:gd name="T105" fmla="*/ 652 h 876"/>
                        <a:gd name="T106" fmla="*/ 127 w 165"/>
                        <a:gd name="T107" fmla="*/ 674 h 876"/>
                        <a:gd name="T108" fmla="*/ 99 w 165"/>
                        <a:gd name="T109" fmla="*/ 744 h 876"/>
                        <a:gd name="T110" fmla="*/ 69 w 165"/>
                        <a:gd name="T111" fmla="*/ 759 h 876"/>
                        <a:gd name="T112" fmla="*/ 124 w 165"/>
                        <a:gd name="T113" fmla="*/ 698 h 876"/>
                        <a:gd name="T114" fmla="*/ 121 w 165"/>
                        <a:gd name="T115" fmla="*/ 733 h 876"/>
                        <a:gd name="T116" fmla="*/ 125 w 165"/>
                        <a:gd name="T117" fmla="*/ 752 h 876"/>
                        <a:gd name="T118" fmla="*/ 60 w 165"/>
                        <a:gd name="T119" fmla="*/ 875 h 876"/>
                        <a:gd name="T120" fmla="*/ 121 w 165"/>
                        <a:gd name="T121" fmla="*/ 782 h 876"/>
                        <a:gd name="T122" fmla="*/ 134 w 165"/>
                        <a:gd name="T123" fmla="*/ 747 h 876"/>
                        <a:gd name="T124" fmla="*/ 143 w 165"/>
                        <a:gd name="T125" fmla="*/ 716 h 87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0" t="0" r="r" b="b"/>
                      <a:pathLst>
                        <a:path w="165" h="876">
                          <a:moveTo>
                            <a:pt x="152" y="68"/>
                          </a:moveTo>
                          <a:lnTo>
                            <a:pt x="155" y="20"/>
                          </a:lnTo>
                          <a:lnTo>
                            <a:pt x="164" y="17"/>
                          </a:lnTo>
                          <a:lnTo>
                            <a:pt x="153" y="0"/>
                          </a:lnTo>
                          <a:lnTo>
                            <a:pt x="149" y="1"/>
                          </a:lnTo>
                          <a:lnTo>
                            <a:pt x="142" y="8"/>
                          </a:lnTo>
                          <a:lnTo>
                            <a:pt x="141" y="22"/>
                          </a:lnTo>
                          <a:lnTo>
                            <a:pt x="135" y="31"/>
                          </a:lnTo>
                          <a:lnTo>
                            <a:pt x="80" y="156"/>
                          </a:lnTo>
                          <a:lnTo>
                            <a:pt x="5" y="192"/>
                          </a:lnTo>
                          <a:lnTo>
                            <a:pt x="79" y="155"/>
                          </a:lnTo>
                          <a:lnTo>
                            <a:pt x="121" y="78"/>
                          </a:lnTo>
                          <a:lnTo>
                            <a:pt x="135" y="67"/>
                          </a:lnTo>
                          <a:lnTo>
                            <a:pt x="122" y="100"/>
                          </a:lnTo>
                          <a:lnTo>
                            <a:pt x="135" y="102"/>
                          </a:lnTo>
                          <a:lnTo>
                            <a:pt x="65" y="237"/>
                          </a:lnTo>
                          <a:lnTo>
                            <a:pt x="113" y="152"/>
                          </a:lnTo>
                          <a:lnTo>
                            <a:pt x="136" y="128"/>
                          </a:lnTo>
                          <a:lnTo>
                            <a:pt x="135" y="146"/>
                          </a:lnTo>
                          <a:lnTo>
                            <a:pt x="127" y="173"/>
                          </a:lnTo>
                          <a:lnTo>
                            <a:pt x="121" y="196"/>
                          </a:lnTo>
                          <a:lnTo>
                            <a:pt x="104" y="248"/>
                          </a:lnTo>
                          <a:lnTo>
                            <a:pt x="74" y="340"/>
                          </a:lnTo>
                          <a:lnTo>
                            <a:pt x="36" y="447"/>
                          </a:lnTo>
                          <a:lnTo>
                            <a:pt x="5" y="522"/>
                          </a:lnTo>
                          <a:lnTo>
                            <a:pt x="38" y="431"/>
                          </a:lnTo>
                          <a:lnTo>
                            <a:pt x="58" y="376"/>
                          </a:lnTo>
                          <a:lnTo>
                            <a:pt x="83" y="307"/>
                          </a:lnTo>
                          <a:lnTo>
                            <a:pt x="97" y="264"/>
                          </a:lnTo>
                          <a:lnTo>
                            <a:pt x="118" y="211"/>
                          </a:lnTo>
                          <a:lnTo>
                            <a:pt x="127" y="187"/>
                          </a:lnTo>
                          <a:lnTo>
                            <a:pt x="135" y="165"/>
                          </a:lnTo>
                          <a:lnTo>
                            <a:pt x="130" y="167"/>
                          </a:lnTo>
                          <a:lnTo>
                            <a:pt x="138" y="181"/>
                          </a:lnTo>
                          <a:lnTo>
                            <a:pt x="130" y="196"/>
                          </a:lnTo>
                          <a:lnTo>
                            <a:pt x="118" y="241"/>
                          </a:lnTo>
                          <a:lnTo>
                            <a:pt x="106" y="288"/>
                          </a:lnTo>
                          <a:lnTo>
                            <a:pt x="91" y="325"/>
                          </a:lnTo>
                          <a:lnTo>
                            <a:pt x="116" y="248"/>
                          </a:lnTo>
                          <a:lnTo>
                            <a:pt x="127" y="211"/>
                          </a:lnTo>
                          <a:lnTo>
                            <a:pt x="135" y="181"/>
                          </a:lnTo>
                          <a:lnTo>
                            <a:pt x="138" y="181"/>
                          </a:lnTo>
                          <a:lnTo>
                            <a:pt x="132" y="225"/>
                          </a:lnTo>
                          <a:lnTo>
                            <a:pt x="139" y="214"/>
                          </a:lnTo>
                          <a:lnTo>
                            <a:pt x="135" y="241"/>
                          </a:lnTo>
                          <a:lnTo>
                            <a:pt x="127" y="272"/>
                          </a:lnTo>
                          <a:lnTo>
                            <a:pt x="110" y="317"/>
                          </a:lnTo>
                          <a:lnTo>
                            <a:pt x="91" y="348"/>
                          </a:lnTo>
                          <a:lnTo>
                            <a:pt x="74" y="386"/>
                          </a:lnTo>
                          <a:lnTo>
                            <a:pt x="60" y="417"/>
                          </a:lnTo>
                          <a:lnTo>
                            <a:pt x="69" y="401"/>
                          </a:lnTo>
                          <a:lnTo>
                            <a:pt x="96" y="346"/>
                          </a:lnTo>
                          <a:lnTo>
                            <a:pt x="127" y="279"/>
                          </a:lnTo>
                          <a:lnTo>
                            <a:pt x="132" y="264"/>
                          </a:lnTo>
                          <a:lnTo>
                            <a:pt x="138" y="241"/>
                          </a:lnTo>
                          <a:lnTo>
                            <a:pt x="131" y="292"/>
                          </a:lnTo>
                          <a:lnTo>
                            <a:pt x="143" y="273"/>
                          </a:lnTo>
                          <a:lnTo>
                            <a:pt x="132" y="340"/>
                          </a:lnTo>
                          <a:lnTo>
                            <a:pt x="130" y="355"/>
                          </a:lnTo>
                          <a:lnTo>
                            <a:pt x="126" y="364"/>
                          </a:lnTo>
                          <a:lnTo>
                            <a:pt x="112" y="400"/>
                          </a:lnTo>
                          <a:lnTo>
                            <a:pt x="97" y="434"/>
                          </a:lnTo>
                          <a:lnTo>
                            <a:pt x="68" y="492"/>
                          </a:lnTo>
                          <a:lnTo>
                            <a:pt x="41" y="546"/>
                          </a:lnTo>
                          <a:lnTo>
                            <a:pt x="0" y="622"/>
                          </a:lnTo>
                          <a:lnTo>
                            <a:pt x="49" y="522"/>
                          </a:lnTo>
                          <a:lnTo>
                            <a:pt x="99" y="424"/>
                          </a:lnTo>
                          <a:lnTo>
                            <a:pt x="118" y="386"/>
                          </a:lnTo>
                          <a:lnTo>
                            <a:pt x="130" y="345"/>
                          </a:lnTo>
                          <a:lnTo>
                            <a:pt x="140" y="327"/>
                          </a:lnTo>
                          <a:lnTo>
                            <a:pt x="142" y="329"/>
                          </a:lnTo>
                          <a:lnTo>
                            <a:pt x="85" y="502"/>
                          </a:lnTo>
                          <a:lnTo>
                            <a:pt x="129" y="384"/>
                          </a:lnTo>
                          <a:lnTo>
                            <a:pt x="139" y="379"/>
                          </a:lnTo>
                          <a:lnTo>
                            <a:pt x="127" y="444"/>
                          </a:lnTo>
                          <a:lnTo>
                            <a:pt x="138" y="429"/>
                          </a:lnTo>
                          <a:lnTo>
                            <a:pt x="121" y="500"/>
                          </a:lnTo>
                          <a:lnTo>
                            <a:pt x="110" y="546"/>
                          </a:lnTo>
                          <a:lnTo>
                            <a:pt x="91" y="583"/>
                          </a:lnTo>
                          <a:lnTo>
                            <a:pt x="63" y="629"/>
                          </a:lnTo>
                          <a:lnTo>
                            <a:pt x="38" y="674"/>
                          </a:lnTo>
                          <a:lnTo>
                            <a:pt x="19" y="705"/>
                          </a:lnTo>
                          <a:lnTo>
                            <a:pt x="5" y="721"/>
                          </a:lnTo>
                          <a:lnTo>
                            <a:pt x="86" y="599"/>
                          </a:lnTo>
                          <a:lnTo>
                            <a:pt x="104" y="563"/>
                          </a:lnTo>
                          <a:lnTo>
                            <a:pt x="113" y="538"/>
                          </a:lnTo>
                          <a:lnTo>
                            <a:pt x="126" y="492"/>
                          </a:lnTo>
                          <a:lnTo>
                            <a:pt x="138" y="449"/>
                          </a:lnTo>
                          <a:lnTo>
                            <a:pt x="125" y="511"/>
                          </a:lnTo>
                          <a:lnTo>
                            <a:pt x="135" y="489"/>
                          </a:lnTo>
                          <a:lnTo>
                            <a:pt x="124" y="540"/>
                          </a:lnTo>
                          <a:lnTo>
                            <a:pt x="133" y="529"/>
                          </a:lnTo>
                          <a:lnTo>
                            <a:pt x="123" y="589"/>
                          </a:lnTo>
                          <a:lnTo>
                            <a:pt x="135" y="568"/>
                          </a:lnTo>
                          <a:lnTo>
                            <a:pt x="124" y="599"/>
                          </a:lnTo>
                          <a:lnTo>
                            <a:pt x="110" y="644"/>
                          </a:lnTo>
                          <a:lnTo>
                            <a:pt x="99" y="658"/>
                          </a:lnTo>
                          <a:lnTo>
                            <a:pt x="65" y="713"/>
                          </a:lnTo>
                          <a:lnTo>
                            <a:pt x="33" y="744"/>
                          </a:lnTo>
                          <a:lnTo>
                            <a:pt x="68" y="708"/>
                          </a:lnTo>
                          <a:lnTo>
                            <a:pt x="97" y="660"/>
                          </a:lnTo>
                          <a:lnTo>
                            <a:pt x="124" y="614"/>
                          </a:lnTo>
                          <a:lnTo>
                            <a:pt x="132" y="592"/>
                          </a:lnTo>
                          <a:lnTo>
                            <a:pt x="121" y="638"/>
                          </a:lnTo>
                          <a:lnTo>
                            <a:pt x="130" y="629"/>
                          </a:lnTo>
                          <a:lnTo>
                            <a:pt x="124" y="652"/>
                          </a:lnTo>
                          <a:lnTo>
                            <a:pt x="121" y="683"/>
                          </a:lnTo>
                          <a:lnTo>
                            <a:pt x="127" y="674"/>
                          </a:lnTo>
                          <a:lnTo>
                            <a:pt x="120" y="701"/>
                          </a:lnTo>
                          <a:lnTo>
                            <a:pt x="99" y="744"/>
                          </a:lnTo>
                          <a:lnTo>
                            <a:pt x="86" y="751"/>
                          </a:lnTo>
                          <a:lnTo>
                            <a:pt x="69" y="759"/>
                          </a:lnTo>
                          <a:lnTo>
                            <a:pt x="102" y="736"/>
                          </a:lnTo>
                          <a:lnTo>
                            <a:pt x="124" y="698"/>
                          </a:lnTo>
                          <a:lnTo>
                            <a:pt x="130" y="668"/>
                          </a:lnTo>
                          <a:lnTo>
                            <a:pt x="121" y="733"/>
                          </a:lnTo>
                          <a:lnTo>
                            <a:pt x="130" y="716"/>
                          </a:lnTo>
                          <a:lnTo>
                            <a:pt x="125" y="752"/>
                          </a:lnTo>
                          <a:lnTo>
                            <a:pt x="116" y="801"/>
                          </a:lnTo>
                          <a:lnTo>
                            <a:pt x="60" y="875"/>
                          </a:lnTo>
                          <a:lnTo>
                            <a:pt x="116" y="806"/>
                          </a:lnTo>
                          <a:lnTo>
                            <a:pt x="121" y="782"/>
                          </a:lnTo>
                          <a:lnTo>
                            <a:pt x="125" y="766"/>
                          </a:lnTo>
                          <a:lnTo>
                            <a:pt x="134" y="747"/>
                          </a:lnTo>
                          <a:lnTo>
                            <a:pt x="140" y="783"/>
                          </a:lnTo>
                          <a:lnTo>
                            <a:pt x="143" y="716"/>
                          </a:lnTo>
                          <a:lnTo>
                            <a:pt x="152" y="68"/>
                          </a:lnTo>
                        </a:path>
                      </a:pathLst>
                    </a:custGeom>
                    <a:solidFill>
                      <a:schemeClr val="bg2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14" name="Freeform 46"/>
                    <p:cNvSpPr>
                      <a:spLocks/>
                    </p:cNvSpPr>
                    <p:nvPr/>
                  </p:nvSpPr>
                  <p:spPr bwMode="auto">
                    <a:xfrm>
                      <a:off x="398" y="2181"/>
                      <a:ext cx="157" cy="877"/>
                    </a:xfrm>
                    <a:custGeom>
                      <a:avLst/>
                      <a:gdLst>
                        <a:gd name="T0" fmla="*/ 1 w 157"/>
                        <a:gd name="T1" fmla="*/ 725 h 877"/>
                        <a:gd name="T2" fmla="*/ 6 w 157"/>
                        <a:gd name="T3" fmla="*/ 694 h 877"/>
                        <a:gd name="T4" fmla="*/ 45 w 157"/>
                        <a:gd name="T5" fmla="*/ 876 h 877"/>
                        <a:gd name="T6" fmla="*/ 14 w 157"/>
                        <a:gd name="T7" fmla="*/ 699 h 877"/>
                        <a:gd name="T8" fmla="*/ 17 w 157"/>
                        <a:gd name="T9" fmla="*/ 679 h 877"/>
                        <a:gd name="T10" fmla="*/ 55 w 157"/>
                        <a:gd name="T11" fmla="*/ 809 h 877"/>
                        <a:gd name="T12" fmla="*/ 16 w 157"/>
                        <a:gd name="T13" fmla="*/ 672 h 877"/>
                        <a:gd name="T14" fmla="*/ 21 w 157"/>
                        <a:gd name="T15" fmla="*/ 643 h 877"/>
                        <a:gd name="T16" fmla="*/ 26 w 157"/>
                        <a:gd name="T17" fmla="*/ 611 h 877"/>
                        <a:gd name="T18" fmla="*/ 23 w 157"/>
                        <a:gd name="T19" fmla="*/ 589 h 877"/>
                        <a:gd name="T20" fmla="*/ 28 w 157"/>
                        <a:gd name="T21" fmla="*/ 576 h 877"/>
                        <a:gd name="T22" fmla="*/ 26 w 157"/>
                        <a:gd name="T23" fmla="*/ 573 h 877"/>
                        <a:gd name="T24" fmla="*/ 26 w 157"/>
                        <a:gd name="T25" fmla="*/ 542 h 877"/>
                        <a:gd name="T26" fmla="*/ 28 w 157"/>
                        <a:gd name="T27" fmla="*/ 520 h 877"/>
                        <a:gd name="T28" fmla="*/ 74 w 157"/>
                        <a:gd name="T29" fmla="*/ 673 h 877"/>
                        <a:gd name="T30" fmla="*/ 26 w 157"/>
                        <a:gd name="T31" fmla="*/ 513 h 877"/>
                        <a:gd name="T32" fmla="*/ 31 w 157"/>
                        <a:gd name="T33" fmla="*/ 513 h 877"/>
                        <a:gd name="T34" fmla="*/ 31 w 157"/>
                        <a:gd name="T35" fmla="*/ 466 h 877"/>
                        <a:gd name="T36" fmla="*/ 89 w 157"/>
                        <a:gd name="T37" fmla="*/ 574 h 877"/>
                        <a:gd name="T38" fmla="*/ 43 w 157"/>
                        <a:gd name="T39" fmla="*/ 499 h 877"/>
                        <a:gd name="T40" fmla="*/ 27 w 157"/>
                        <a:gd name="T41" fmla="*/ 436 h 877"/>
                        <a:gd name="T42" fmla="*/ 28 w 157"/>
                        <a:gd name="T43" fmla="*/ 413 h 877"/>
                        <a:gd name="T44" fmla="*/ 38 w 157"/>
                        <a:gd name="T45" fmla="*/ 433 h 877"/>
                        <a:gd name="T46" fmla="*/ 39 w 157"/>
                        <a:gd name="T47" fmla="*/ 405 h 877"/>
                        <a:gd name="T48" fmla="*/ 82 w 157"/>
                        <a:gd name="T49" fmla="*/ 453 h 877"/>
                        <a:gd name="T50" fmla="*/ 66 w 157"/>
                        <a:gd name="T51" fmla="*/ 429 h 877"/>
                        <a:gd name="T52" fmla="*/ 33 w 157"/>
                        <a:gd name="T53" fmla="*/ 369 h 877"/>
                        <a:gd name="T54" fmla="*/ 31 w 157"/>
                        <a:gd name="T55" fmla="*/ 329 h 877"/>
                        <a:gd name="T56" fmla="*/ 34 w 157"/>
                        <a:gd name="T57" fmla="*/ 305 h 877"/>
                        <a:gd name="T58" fmla="*/ 45 w 157"/>
                        <a:gd name="T59" fmla="*/ 323 h 877"/>
                        <a:gd name="T60" fmla="*/ 43 w 157"/>
                        <a:gd name="T61" fmla="*/ 282 h 877"/>
                        <a:gd name="T62" fmla="*/ 39 w 157"/>
                        <a:gd name="T63" fmla="*/ 254 h 877"/>
                        <a:gd name="T64" fmla="*/ 42 w 157"/>
                        <a:gd name="T65" fmla="*/ 239 h 877"/>
                        <a:gd name="T66" fmla="*/ 87 w 157"/>
                        <a:gd name="T67" fmla="*/ 313 h 877"/>
                        <a:gd name="T68" fmla="*/ 140 w 157"/>
                        <a:gd name="T69" fmla="*/ 369 h 877"/>
                        <a:gd name="T70" fmla="*/ 66 w 157"/>
                        <a:gd name="T71" fmla="*/ 277 h 877"/>
                        <a:gd name="T72" fmla="*/ 42 w 157"/>
                        <a:gd name="T73" fmla="*/ 239 h 877"/>
                        <a:gd name="T74" fmla="*/ 45 w 157"/>
                        <a:gd name="T75" fmla="*/ 217 h 877"/>
                        <a:gd name="T76" fmla="*/ 40 w 157"/>
                        <a:gd name="T77" fmla="*/ 168 h 877"/>
                        <a:gd name="T78" fmla="*/ 42 w 157"/>
                        <a:gd name="T79" fmla="*/ 134 h 877"/>
                        <a:gd name="T80" fmla="*/ 66 w 157"/>
                        <a:gd name="T81" fmla="*/ 175 h 877"/>
                        <a:gd name="T82" fmla="*/ 61 w 157"/>
                        <a:gd name="T83" fmla="*/ 163 h 877"/>
                        <a:gd name="T84" fmla="*/ 45 w 157"/>
                        <a:gd name="T85" fmla="*/ 134 h 877"/>
                        <a:gd name="T86" fmla="*/ 42 w 157"/>
                        <a:gd name="T87" fmla="*/ 118 h 877"/>
                        <a:gd name="T88" fmla="*/ 34 w 157"/>
                        <a:gd name="T89" fmla="*/ 96 h 877"/>
                        <a:gd name="T90" fmla="*/ 82 w 157"/>
                        <a:gd name="T91" fmla="*/ 136 h 877"/>
                        <a:gd name="T92" fmla="*/ 34 w 157"/>
                        <a:gd name="T93" fmla="*/ 65 h 877"/>
                        <a:gd name="T94" fmla="*/ 91 w 157"/>
                        <a:gd name="T95" fmla="*/ 65 h 877"/>
                        <a:gd name="T96" fmla="*/ 116 w 157"/>
                        <a:gd name="T97" fmla="*/ 56 h 877"/>
                        <a:gd name="T98" fmla="*/ 42 w 157"/>
                        <a:gd name="T99" fmla="*/ 65 h 877"/>
                        <a:gd name="T100" fmla="*/ 31 w 157"/>
                        <a:gd name="T101" fmla="*/ 27 h 877"/>
                        <a:gd name="T102" fmla="*/ 15 w 157"/>
                        <a:gd name="T103" fmla="*/ 11 h 877"/>
                        <a:gd name="T104" fmla="*/ 0 w 157"/>
                        <a:gd name="T105" fmla="*/ 762 h 877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</a:gdLst>
                      <a:ahLst/>
                      <a:cxnLst>
                        <a:cxn ang="T106">
                          <a:pos x="T0" y="T1"/>
                        </a:cxn>
                        <a:cxn ang="T107">
                          <a:pos x="T2" y="T3"/>
                        </a:cxn>
                        <a:cxn ang="T108">
                          <a:pos x="T4" y="T5"/>
                        </a:cxn>
                        <a:cxn ang="T109">
                          <a:pos x="T6" y="T7"/>
                        </a:cxn>
                        <a:cxn ang="T110">
                          <a:pos x="T8" y="T9"/>
                        </a:cxn>
                        <a:cxn ang="T111">
                          <a:pos x="T10" y="T11"/>
                        </a:cxn>
                        <a:cxn ang="T112">
                          <a:pos x="T12" y="T13"/>
                        </a:cxn>
                        <a:cxn ang="T113">
                          <a:pos x="T14" y="T15"/>
                        </a:cxn>
                        <a:cxn ang="T114">
                          <a:pos x="T16" y="T17"/>
                        </a:cxn>
                        <a:cxn ang="T115">
                          <a:pos x="T18" y="T19"/>
                        </a:cxn>
                        <a:cxn ang="T116">
                          <a:pos x="T20" y="T21"/>
                        </a:cxn>
                        <a:cxn ang="T117">
                          <a:pos x="T22" y="T23"/>
                        </a:cxn>
                        <a:cxn ang="T118">
                          <a:pos x="T24" y="T25"/>
                        </a:cxn>
                        <a:cxn ang="T119">
                          <a:pos x="T26" y="T27"/>
                        </a:cxn>
                        <a:cxn ang="T120">
                          <a:pos x="T28" y="T29"/>
                        </a:cxn>
                        <a:cxn ang="T121">
                          <a:pos x="T30" y="T31"/>
                        </a:cxn>
                        <a:cxn ang="T122">
                          <a:pos x="T32" y="T33"/>
                        </a:cxn>
                        <a:cxn ang="T123">
                          <a:pos x="T34" y="T35"/>
                        </a:cxn>
                        <a:cxn ang="T124">
                          <a:pos x="T36" y="T37"/>
                        </a:cxn>
                        <a:cxn ang="T125">
                          <a:pos x="T38" y="T39"/>
                        </a:cxn>
                        <a:cxn ang="T126">
                          <a:pos x="T40" y="T41"/>
                        </a:cxn>
                        <a:cxn ang="T127">
                          <a:pos x="T42" y="T43"/>
                        </a:cxn>
                        <a:cxn ang="T128">
                          <a:pos x="T44" y="T45"/>
                        </a:cxn>
                        <a:cxn ang="T129">
                          <a:pos x="T46" y="T47"/>
                        </a:cxn>
                        <a:cxn ang="T130">
                          <a:pos x="T48" y="T49"/>
                        </a:cxn>
                        <a:cxn ang="T131">
                          <a:pos x="T50" y="T51"/>
                        </a:cxn>
                        <a:cxn ang="T132">
                          <a:pos x="T52" y="T53"/>
                        </a:cxn>
                        <a:cxn ang="T133">
                          <a:pos x="T54" y="T55"/>
                        </a:cxn>
                        <a:cxn ang="T134">
                          <a:pos x="T56" y="T57"/>
                        </a:cxn>
                        <a:cxn ang="T135">
                          <a:pos x="T58" y="T59"/>
                        </a:cxn>
                        <a:cxn ang="T136">
                          <a:pos x="T60" y="T61"/>
                        </a:cxn>
                        <a:cxn ang="T137">
                          <a:pos x="T62" y="T63"/>
                        </a:cxn>
                        <a:cxn ang="T138">
                          <a:pos x="T64" y="T65"/>
                        </a:cxn>
                        <a:cxn ang="T139">
                          <a:pos x="T66" y="T67"/>
                        </a:cxn>
                        <a:cxn ang="T140">
                          <a:pos x="T68" y="T69"/>
                        </a:cxn>
                        <a:cxn ang="T141">
                          <a:pos x="T70" y="T71"/>
                        </a:cxn>
                        <a:cxn ang="T142">
                          <a:pos x="T72" y="T73"/>
                        </a:cxn>
                        <a:cxn ang="T143">
                          <a:pos x="T74" y="T75"/>
                        </a:cxn>
                        <a:cxn ang="T144">
                          <a:pos x="T76" y="T77"/>
                        </a:cxn>
                        <a:cxn ang="T145">
                          <a:pos x="T78" y="T79"/>
                        </a:cxn>
                        <a:cxn ang="T146">
                          <a:pos x="T80" y="T81"/>
                        </a:cxn>
                        <a:cxn ang="T147">
                          <a:pos x="T82" y="T83"/>
                        </a:cxn>
                        <a:cxn ang="T148">
                          <a:pos x="T84" y="T85"/>
                        </a:cxn>
                        <a:cxn ang="T149">
                          <a:pos x="T86" y="T87"/>
                        </a:cxn>
                        <a:cxn ang="T150">
                          <a:pos x="T88" y="T89"/>
                        </a:cxn>
                        <a:cxn ang="T151">
                          <a:pos x="T90" y="T91"/>
                        </a:cxn>
                        <a:cxn ang="T152">
                          <a:pos x="T92" y="T93"/>
                        </a:cxn>
                        <a:cxn ang="T153">
                          <a:pos x="T94" y="T95"/>
                        </a:cxn>
                        <a:cxn ang="T154">
                          <a:pos x="T96" y="T97"/>
                        </a:cxn>
                        <a:cxn ang="T155">
                          <a:pos x="T98" y="T99"/>
                        </a:cxn>
                        <a:cxn ang="T156">
                          <a:pos x="T100" y="T101"/>
                        </a:cxn>
                        <a:cxn ang="T157">
                          <a:pos x="T102" y="T103"/>
                        </a:cxn>
                        <a:cxn ang="T158">
                          <a:pos x="T104" y="T105"/>
                        </a:cxn>
                      </a:cxnLst>
                      <a:rect l="0" t="0" r="r" b="b"/>
                      <a:pathLst>
                        <a:path w="157" h="877">
                          <a:moveTo>
                            <a:pt x="0" y="762"/>
                          </a:moveTo>
                          <a:lnTo>
                            <a:pt x="1" y="725"/>
                          </a:lnTo>
                          <a:lnTo>
                            <a:pt x="10" y="746"/>
                          </a:lnTo>
                          <a:lnTo>
                            <a:pt x="6" y="694"/>
                          </a:lnTo>
                          <a:lnTo>
                            <a:pt x="15" y="701"/>
                          </a:lnTo>
                          <a:lnTo>
                            <a:pt x="45" y="876"/>
                          </a:lnTo>
                          <a:lnTo>
                            <a:pt x="17" y="725"/>
                          </a:lnTo>
                          <a:lnTo>
                            <a:pt x="14" y="699"/>
                          </a:lnTo>
                          <a:lnTo>
                            <a:pt x="12" y="673"/>
                          </a:lnTo>
                          <a:lnTo>
                            <a:pt x="17" y="679"/>
                          </a:lnTo>
                          <a:lnTo>
                            <a:pt x="35" y="728"/>
                          </a:lnTo>
                          <a:lnTo>
                            <a:pt x="55" y="809"/>
                          </a:lnTo>
                          <a:lnTo>
                            <a:pt x="26" y="701"/>
                          </a:lnTo>
                          <a:lnTo>
                            <a:pt x="16" y="672"/>
                          </a:lnTo>
                          <a:lnTo>
                            <a:pt x="15" y="630"/>
                          </a:lnTo>
                          <a:lnTo>
                            <a:pt x="21" y="643"/>
                          </a:lnTo>
                          <a:lnTo>
                            <a:pt x="20" y="595"/>
                          </a:lnTo>
                          <a:lnTo>
                            <a:pt x="26" y="611"/>
                          </a:lnTo>
                          <a:lnTo>
                            <a:pt x="53" y="770"/>
                          </a:lnTo>
                          <a:lnTo>
                            <a:pt x="23" y="589"/>
                          </a:lnTo>
                          <a:lnTo>
                            <a:pt x="20" y="558"/>
                          </a:lnTo>
                          <a:lnTo>
                            <a:pt x="28" y="576"/>
                          </a:lnTo>
                          <a:lnTo>
                            <a:pt x="50" y="664"/>
                          </a:lnTo>
                          <a:lnTo>
                            <a:pt x="26" y="573"/>
                          </a:lnTo>
                          <a:lnTo>
                            <a:pt x="17" y="527"/>
                          </a:lnTo>
                          <a:lnTo>
                            <a:pt x="26" y="542"/>
                          </a:lnTo>
                          <a:lnTo>
                            <a:pt x="20" y="513"/>
                          </a:lnTo>
                          <a:lnTo>
                            <a:pt x="28" y="520"/>
                          </a:lnTo>
                          <a:lnTo>
                            <a:pt x="36" y="573"/>
                          </a:lnTo>
                          <a:lnTo>
                            <a:pt x="74" y="673"/>
                          </a:lnTo>
                          <a:lnTo>
                            <a:pt x="34" y="558"/>
                          </a:lnTo>
                          <a:lnTo>
                            <a:pt x="26" y="513"/>
                          </a:lnTo>
                          <a:lnTo>
                            <a:pt x="23" y="489"/>
                          </a:lnTo>
                          <a:lnTo>
                            <a:pt x="31" y="513"/>
                          </a:lnTo>
                          <a:lnTo>
                            <a:pt x="26" y="460"/>
                          </a:lnTo>
                          <a:lnTo>
                            <a:pt x="31" y="466"/>
                          </a:lnTo>
                          <a:lnTo>
                            <a:pt x="35" y="493"/>
                          </a:lnTo>
                          <a:lnTo>
                            <a:pt x="89" y="574"/>
                          </a:lnTo>
                          <a:lnTo>
                            <a:pt x="60" y="526"/>
                          </a:lnTo>
                          <a:lnTo>
                            <a:pt x="43" y="499"/>
                          </a:lnTo>
                          <a:lnTo>
                            <a:pt x="39" y="490"/>
                          </a:lnTo>
                          <a:lnTo>
                            <a:pt x="27" y="436"/>
                          </a:lnTo>
                          <a:lnTo>
                            <a:pt x="31" y="446"/>
                          </a:lnTo>
                          <a:lnTo>
                            <a:pt x="28" y="413"/>
                          </a:lnTo>
                          <a:lnTo>
                            <a:pt x="27" y="419"/>
                          </a:lnTo>
                          <a:lnTo>
                            <a:pt x="38" y="433"/>
                          </a:lnTo>
                          <a:lnTo>
                            <a:pt x="30" y="397"/>
                          </a:lnTo>
                          <a:lnTo>
                            <a:pt x="39" y="405"/>
                          </a:lnTo>
                          <a:lnTo>
                            <a:pt x="60" y="422"/>
                          </a:lnTo>
                          <a:lnTo>
                            <a:pt x="82" y="453"/>
                          </a:lnTo>
                          <a:lnTo>
                            <a:pt x="137" y="566"/>
                          </a:lnTo>
                          <a:lnTo>
                            <a:pt x="66" y="429"/>
                          </a:lnTo>
                          <a:lnTo>
                            <a:pt x="40" y="397"/>
                          </a:lnTo>
                          <a:lnTo>
                            <a:pt x="33" y="369"/>
                          </a:lnTo>
                          <a:lnTo>
                            <a:pt x="43" y="383"/>
                          </a:lnTo>
                          <a:lnTo>
                            <a:pt x="31" y="329"/>
                          </a:lnTo>
                          <a:lnTo>
                            <a:pt x="39" y="333"/>
                          </a:lnTo>
                          <a:lnTo>
                            <a:pt x="34" y="305"/>
                          </a:lnTo>
                          <a:lnTo>
                            <a:pt x="35" y="299"/>
                          </a:lnTo>
                          <a:lnTo>
                            <a:pt x="45" y="323"/>
                          </a:lnTo>
                          <a:lnTo>
                            <a:pt x="35" y="282"/>
                          </a:lnTo>
                          <a:lnTo>
                            <a:pt x="43" y="282"/>
                          </a:lnTo>
                          <a:lnTo>
                            <a:pt x="34" y="254"/>
                          </a:lnTo>
                          <a:lnTo>
                            <a:pt x="39" y="254"/>
                          </a:lnTo>
                          <a:lnTo>
                            <a:pt x="34" y="239"/>
                          </a:lnTo>
                          <a:lnTo>
                            <a:pt x="42" y="239"/>
                          </a:lnTo>
                          <a:lnTo>
                            <a:pt x="59" y="272"/>
                          </a:lnTo>
                          <a:lnTo>
                            <a:pt x="87" y="313"/>
                          </a:lnTo>
                          <a:lnTo>
                            <a:pt x="115" y="346"/>
                          </a:lnTo>
                          <a:lnTo>
                            <a:pt x="140" y="369"/>
                          </a:lnTo>
                          <a:lnTo>
                            <a:pt x="80" y="299"/>
                          </a:lnTo>
                          <a:lnTo>
                            <a:pt x="66" y="277"/>
                          </a:lnTo>
                          <a:lnTo>
                            <a:pt x="45" y="249"/>
                          </a:lnTo>
                          <a:lnTo>
                            <a:pt x="42" y="239"/>
                          </a:lnTo>
                          <a:lnTo>
                            <a:pt x="36" y="209"/>
                          </a:lnTo>
                          <a:lnTo>
                            <a:pt x="45" y="217"/>
                          </a:lnTo>
                          <a:lnTo>
                            <a:pt x="35" y="168"/>
                          </a:lnTo>
                          <a:lnTo>
                            <a:pt x="40" y="168"/>
                          </a:lnTo>
                          <a:lnTo>
                            <a:pt x="34" y="134"/>
                          </a:lnTo>
                          <a:lnTo>
                            <a:pt x="42" y="134"/>
                          </a:lnTo>
                          <a:lnTo>
                            <a:pt x="47" y="150"/>
                          </a:lnTo>
                          <a:lnTo>
                            <a:pt x="66" y="175"/>
                          </a:lnTo>
                          <a:lnTo>
                            <a:pt x="121" y="232"/>
                          </a:lnTo>
                          <a:lnTo>
                            <a:pt x="61" y="163"/>
                          </a:lnTo>
                          <a:lnTo>
                            <a:pt x="47" y="148"/>
                          </a:lnTo>
                          <a:lnTo>
                            <a:pt x="45" y="134"/>
                          </a:lnTo>
                          <a:lnTo>
                            <a:pt x="36" y="110"/>
                          </a:lnTo>
                          <a:lnTo>
                            <a:pt x="42" y="118"/>
                          </a:lnTo>
                          <a:lnTo>
                            <a:pt x="28" y="87"/>
                          </a:lnTo>
                          <a:lnTo>
                            <a:pt x="34" y="96"/>
                          </a:lnTo>
                          <a:lnTo>
                            <a:pt x="46" y="95"/>
                          </a:lnTo>
                          <a:lnTo>
                            <a:pt x="82" y="136"/>
                          </a:lnTo>
                          <a:lnTo>
                            <a:pt x="45" y="96"/>
                          </a:lnTo>
                          <a:lnTo>
                            <a:pt x="34" y="65"/>
                          </a:lnTo>
                          <a:lnTo>
                            <a:pt x="45" y="65"/>
                          </a:lnTo>
                          <a:lnTo>
                            <a:pt x="91" y="65"/>
                          </a:lnTo>
                          <a:lnTo>
                            <a:pt x="156" y="34"/>
                          </a:lnTo>
                          <a:lnTo>
                            <a:pt x="116" y="56"/>
                          </a:lnTo>
                          <a:lnTo>
                            <a:pt x="58" y="72"/>
                          </a:lnTo>
                          <a:lnTo>
                            <a:pt x="42" y="65"/>
                          </a:lnTo>
                          <a:lnTo>
                            <a:pt x="36" y="50"/>
                          </a:lnTo>
                          <a:lnTo>
                            <a:pt x="31" y="27"/>
                          </a:lnTo>
                          <a:lnTo>
                            <a:pt x="18" y="0"/>
                          </a:lnTo>
                          <a:lnTo>
                            <a:pt x="15" y="11"/>
                          </a:lnTo>
                          <a:lnTo>
                            <a:pt x="12" y="2"/>
                          </a:lnTo>
                          <a:lnTo>
                            <a:pt x="0" y="762"/>
                          </a:lnTo>
                        </a:path>
                      </a:pathLst>
                    </a:custGeom>
                    <a:solidFill>
                      <a:schemeClr val="bg2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rnd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111" name="Freeform 48"/>
                  <p:cNvSpPr>
                    <a:spLocks/>
                  </p:cNvSpPr>
                  <p:nvPr/>
                </p:nvSpPr>
                <p:spPr bwMode="auto">
                  <a:xfrm>
                    <a:off x="400" y="3061"/>
                    <a:ext cx="42" cy="670"/>
                  </a:xfrm>
                  <a:custGeom>
                    <a:avLst/>
                    <a:gdLst>
                      <a:gd name="T0" fmla="*/ 8 w 42"/>
                      <a:gd name="T1" fmla="*/ 0 h 670"/>
                      <a:gd name="T2" fmla="*/ 16 w 42"/>
                      <a:gd name="T3" fmla="*/ 51 h 670"/>
                      <a:gd name="T4" fmla="*/ 25 w 42"/>
                      <a:gd name="T5" fmla="*/ 132 h 670"/>
                      <a:gd name="T6" fmla="*/ 33 w 42"/>
                      <a:gd name="T7" fmla="*/ 244 h 670"/>
                      <a:gd name="T8" fmla="*/ 41 w 42"/>
                      <a:gd name="T9" fmla="*/ 386 h 670"/>
                      <a:gd name="T10" fmla="*/ 41 w 42"/>
                      <a:gd name="T11" fmla="*/ 538 h 670"/>
                      <a:gd name="T12" fmla="*/ 37 w 42"/>
                      <a:gd name="T13" fmla="*/ 669 h 670"/>
                      <a:gd name="T14" fmla="*/ 33 w 42"/>
                      <a:gd name="T15" fmla="*/ 669 h 670"/>
                      <a:gd name="T16" fmla="*/ 37 w 42"/>
                      <a:gd name="T17" fmla="*/ 538 h 670"/>
                      <a:gd name="T18" fmla="*/ 37 w 42"/>
                      <a:gd name="T19" fmla="*/ 426 h 670"/>
                      <a:gd name="T20" fmla="*/ 29 w 42"/>
                      <a:gd name="T21" fmla="*/ 304 h 670"/>
                      <a:gd name="T22" fmla="*/ 16 w 42"/>
                      <a:gd name="T23" fmla="*/ 183 h 670"/>
                      <a:gd name="T24" fmla="*/ 0 w 42"/>
                      <a:gd name="T25" fmla="*/ 31 h 670"/>
                      <a:gd name="T26" fmla="*/ 8 w 42"/>
                      <a:gd name="T27" fmla="*/ 0 h 670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42" h="670">
                        <a:moveTo>
                          <a:pt x="8" y="0"/>
                        </a:moveTo>
                        <a:lnTo>
                          <a:pt x="16" y="51"/>
                        </a:lnTo>
                        <a:lnTo>
                          <a:pt x="25" y="132"/>
                        </a:lnTo>
                        <a:lnTo>
                          <a:pt x="33" y="244"/>
                        </a:lnTo>
                        <a:lnTo>
                          <a:pt x="41" y="386"/>
                        </a:lnTo>
                        <a:lnTo>
                          <a:pt x="41" y="538"/>
                        </a:lnTo>
                        <a:lnTo>
                          <a:pt x="37" y="669"/>
                        </a:lnTo>
                        <a:lnTo>
                          <a:pt x="33" y="669"/>
                        </a:lnTo>
                        <a:lnTo>
                          <a:pt x="37" y="538"/>
                        </a:lnTo>
                        <a:lnTo>
                          <a:pt x="37" y="426"/>
                        </a:lnTo>
                        <a:lnTo>
                          <a:pt x="29" y="304"/>
                        </a:lnTo>
                        <a:lnTo>
                          <a:pt x="16" y="183"/>
                        </a:lnTo>
                        <a:lnTo>
                          <a:pt x="0" y="31"/>
                        </a:lnTo>
                        <a:lnTo>
                          <a:pt x="8" y="0"/>
                        </a:lnTo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12" name="Freeform 49"/>
                  <p:cNvSpPr>
                    <a:spLocks/>
                  </p:cNvSpPr>
                  <p:nvPr/>
                </p:nvSpPr>
                <p:spPr bwMode="auto">
                  <a:xfrm>
                    <a:off x="189" y="2787"/>
                    <a:ext cx="123" cy="600"/>
                  </a:xfrm>
                  <a:custGeom>
                    <a:avLst/>
                    <a:gdLst>
                      <a:gd name="T0" fmla="*/ 35 w 123"/>
                      <a:gd name="T1" fmla="*/ 599 h 600"/>
                      <a:gd name="T2" fmla="*/ 27 w 123"/>
                      <a:gd name="T3" fmla="*/ 496 h 600"/>
                      <a:gd name="T4" fmla="*/ 23 w 123"/>
                      <a:gd name="T5" fmla="*/ 452 h 600"/>
                      <a:gd name="T6" fmla="*/ 14 w 123"/>
                      <a:gd name="T7" fmla="*/ 398 h 600"/>
                      <a:gd name="T8" fmla="*/ 5 w 123"/>
                      <a:gd name="T9" fmla="*/ 346 h 600"/>
                      <a:gd name="T10" fmla="*/ 2 w 123"/>
                      <a:gd name="T11" fmla="*/ 316 h 600"/>
                      <a:gd name="T12" fmla="*/ 0 w 123"/>
                      <a:gd name="T13" fmla="*/ 286 h 600"/>
                      <a:gd name="T14" fmla="*/ 2 w 123"/>
                      <a:gd name="T15" fmla="*/ 241 h 600"/>
                      <a:gd name="T16" fmla="*/ 4 w 123"/>
                      <a:gd name="T17" fmla="*/ 196 h 600"/>
                      <a:gd name="T18" fmla="*/ 18 w 123"/>
                      <a:gd name="T19" fmla="*/ 82 h 600"/>
                      <a:gd name="T20" fmla="*/ 23 w 123"/>
                      <a:gd name="T21" fmla="*/ 56 h 600"/>
                      <a:gd name="T22" fmla="*/ 35 w 123"/>
                      <a:gd name="T23" fmla="*/ 26 h 600"/>
                      <a:gd name="T24" fmla="*/ 44 w 123"/>
                      <a:gd name="T25" fmla="*/ 7 h 600"/>
                      <a:gd name="T26" fmla="*/ 57 w 123"/>
                      <a:gd name="T27" fmla="*/ 0 h 600"/>
                      <a:gd name="T28" fmla="*/ 67 w 123"/>
                      <a:gd name="T29" fmla="*/ 7 h 600"/>
                      <a:gd name="T30" fmla="*/ 80 w 123"/>
                      <a:gd name="T31" fmla="*/ 26 h 600"/>
                      <a:gd name="T32" fmla="*/ 92 w 123"/>
                      <a:gd name="T33" fmla="*/ 61 h 600"/>
                      <a:gd name="T34" fmla="*/ 95 w 123"/>
                      <a:gd name="T35" fmla="*/ 86 h 600"/>
                      <a:gd name="T36" fmla="*/ 104 w 123"/>
                      <a:gd name="T37" fmla="*/ 122 h 600"/>
                      <a:gd name="T38" fmla="*/ 110 w 123"/>
                      <a:gd name="T39" fmla="*/ 154 h 600"/>
                      <a:gd name="T40" fmla="*/ 120 w 123"/>
                      <a:gd name="T41" fmla="*/ 311 h 600"/>
                      <a:gd name="T42" fmla="*/ 122 w 123"/>
                      <a:gd name="T43" fmla="*/ 341 h 600"/>
                      <a:gd name="T44" fmla="*/ 120 w 123"/>
                      <a:gd name="T45" fmla="*/ 391 h 600"/>
                      <a:gd name="T46" fmla="*/ 113 w 123"/>
                      <a:gd name="T47" fmla="*/ 538 h 600"/>
                      <a:gd name="T48" fmla="*/ 113 w 123"/>
                      <a:gd name="T49" fmla="*/ 395 h 600"/>
                      <a:gd name="T50" fmla="*/ 110 w 123"/>
                      <a:gd name="T51" fmla="*/ 332 h 600"/>
                      <a:gd name="T52" fmla="*/ 108 w 123"/>
                      <a:gd name="T53" fmla="*/ 292 h 600"/>
                      <a:gd name="T54" fmla="*/ 103 w 123"/>
                      <a:gd name="T55" fmla="*/ 241 h 600"/>
                      <a:gd name="T56" fmla="*/ 97 w 123"/>
                      <a:gd name="T57" fmla="*/ 189 h 600"/>
                      <a:gd name="T58" fmla="*/ 90 w 123"/>
                      <a:gd name="T59" fmla="*/ 138 h 600"/>
                      <a:gd name="T60" fmla="*/ 81 w 123"/>
                      <a:gd name="T61" fmla="*/ 91 h 600"/>
                      <a:gd name="T62" fmla="*/ 74 w 123"/>
                      <a:gd name="T63" fmla="*/ 49 h 600"/>
                      <a:gd name="T64" fmla="*/ 67 w 123"/>
                      <a:gd name="T65" fmla="*/ 26 h 600"/>
                      <a:gd name="T66" fmla="*/ 58 w 123"/>
                      <a:gd name="T67" fmla="*/ 16 h 600"/>
                      <a:gd name="T68" fmla="*/ 50 w 123"/>
                      <a:gd name="T69" fmla="*/ 26 h 600"/>
                      <a:gd name="T70" fmla="*/ 42 w 123"/>
                      <a:gd name="T71" fmla="*/ 47 h 600"/>
                      <a:gd name="T72" fmla="*/ 39 w 123"/>
                      <a:gd name="T73" fmla="*/ 86 h 600"/>
                      <a:gd name="T74" fmla="*/ 39 w 123"/>
                      <a:gd name="T75" fmla="*/ 115 h 600"/>
                      <a:gd name="T76" fmla="*/ 37 w 123"/>
                      <a:gd name="T77" fmla="*/ 171 h 600"/>
                      <a:gd name="T78" fmla="*/ 34 w 123"/>
                      <a:gd name="T79" fmla="*/ 204 h 600"/>
                      <a:gd name="T80" fmla="*/ 25 w 123"/>
                      <a:gd name="T81" fmla="*/ 258 h 600"/>
                      <a:gd name="T82" fmla="*/ 23 w 123"/>
                      <a:gd name="T83" fmla="*/ 286 h 600"/>
                      <a:gd name="T84" fmla="*/ 21 w 123"/>
                      <a:gd name="T85" fmla="*/ 313 h 600"/>
                      <a:gd name="T86" fmla="*/ 21 w 123"/>
                      <a:gd name="T87" fmla="*/ 353 h 600"/>
                      <a:gd name="T88" fmla="*/ 37 w 123"/>
                      <a:gd name="T89" fmla="*/ 487 h 600"/>
                      <a:gd name="T90" fmla="*/ 35 w 123"/>
                      <a:gd name="T91" fmla="*/ 599 h 600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</a:gdLst>
                    <a:ahLst/>
                    <a:cxnLst>
                      <a:cxn ang="T92">
                        <a:pos x="T0" y="T1"/>
                      </a:cxn>
                      <a:cxn ang="T93">
                        <a:pos x="T2" y="T3"/>
                      </a:cxn>
                      <a:cxn ang="T94">
                        <a:pos x="T4" y="T5"/>
                      </a:cxn>
                      <a:cxn ang="T95">
                        <a:pos x="T6" y="T7"/>
                      </a:cxn>
                      <a:cxn ang="T96">
                        <a:pos x="T8" y="T9"/>
                      </a:cxn>
                      <a:cxn ang="T97">
                        <a:pos x="T10" y="T11"/>
                      </a:cxn>
                      <a:cxn ang="T98">
                        <a:pos x="T12" y="T13"/>
                      </a:cxn>
                      <a:cxn ang="T99">
                        <a:pos x="T14" y="T15"/>
                      </a:cxn>
                      <a:cxn ang="T100">
                        <a:pos x="T16" y="T17"/>
                      </a:cxn>
                      <a:cxn ang="T101">
                        <a:pos x="T18" y="T19"/>
                      </a:cxn>
                      <a:cxn ang="T102">
                        <a:pos x="T20" y="T21"/>
                      </a:cxn>
                      <a:cxn ang="T103">
                        <a:pos x="T22" y="T23"/>
                      </a:cxn>
                      <a:cxn ang="T104">
                        <a:pos x="T24" y="T25"/>
                      </a:cxn>
                      <a:cxn ang="T105">
                        <a:pos x="T26" y="T27"/>
                      </a:cxn>
                      <a:cxn ang="T106">
                        <a:pos x="T28" y="T29"/>
                      </a:cxn>
                      <a:cxn ang="T107">
                        <a:pos x="T30" y="T31"/>
                      </a:cxn>
                      <a:cxn ang="T108">
                        <a:pos x="T32" y="T33"/>
                      </a:cxn>
                      <a:cxn ang="T109">
                        <a:pos x="T34" y="T35"/>
                      </a:cxn>
                      <a:cxn ang="T110">
                        <a:pos x="T36" y="T37"/>
                      </a:cxn>
                      <a:cxn ang="T111">
                        <a:pos x="T38" y="T39"/>
                      </a:cxn>
                      <a:cxn ang="T112">
                        <a:pos x="T40" y="T41"/>
                      </a:cxn>
                      <a:cxn ang="T113">
                        <a:pos x="T42" y="T43"/>
                      </a:cxn>
                      <a:cxn ang="T114">
                        <a:pos x="T44" y="T45"/>
                      </a:cxn>
                      <a:cxn ang="T115">
                        <a:pos x="T46" y="T47"/>
                      </a:cxn>
                      <a:cxn ang="T116">
                        <a:pos x="T48" y="T49"/>
                      </a:cxn>
                      <a:cxn ang="T117">
                        <a:pos x="T50" y="T51"/>
                      </a:cxn>
                      <a:cxn ang="T118">
                        <a:pos x="T52" y="T53"/>
                      </a:cxn>
                      <a:cxn ang="T119">
                        <a:pos x="T54" y="T55"/>
                      </a:cxn>
                      <a:cxn ang="T120">
                        <a:pos x="T56" y="T57"/>
                      </a:cxn>
                      <a:cxn ang="T121">
                        <a:pos x="T58" y="T59"/>
                      </a:cxn>
                      <a:cxn ang="T122">
                        <a:pos x="T60" y="T61"/>
                      </a:cxn>
                      <a:cxn ang="T123">
                        <a:pos x="T62" y="T63"/>
                      </a:cxn>
                      <a:cxn ang="T124">
                        <a:pos x="T64" y="T65"/>
                      </a:cxn>
                      <a:cxn ang="T125">
                        <a:pos x="T66" y="T67"/>
                      </a:cxn>
                      <a:cxn ang="T126">
                        <a:pos x="T68" y="T69"/>
                      </a:cxn>
                      <a:cxn ang="T127">
                        <a:pos x="T70" y="T71"/>
                      </a:cxn>
                      <a:cxn ang="T128">
                        <a:pos x="T72" y="T73"/>
                      </a:cxn>
                      <a:cxn ang="T129">
                        <a:pos x="T74" y="T75"/>
                      </a:cxn>
                      <a:cxn ang="T130">
                        <a:pos x="T76" y="T77"/>
                      </a:cxn>
                      <a:cxn ang="T131">
                        <a:pos x="T78" y="T79"/>
                      </a:cxn>
                      <a:cxn ang="T132">
                        <a:pos x="T80" y="T81"/>
                      </a:cxn>
                      <a:cxn ang="T133">
                        <a:pos x="T82" y="T83"/>
                      </a:cxn>
                      <a:cxn ang="T134">
                        <a:pos x="T84" y="T85"/>
                      </a:cxn>
                      <a:cxn ang="T135">
                        <a:pos x="T86" y="T87"/>
                      </a:cxn>
                      <a:cxn ang="T136">
                        <a:pos x="T88" y="T89"/>
                      </a:cxn>
                      <a:cxn ang="T137">
                        <a:pos x="T90" y="T91"/>
                      </a:cxn>
                    </a:cxnLst>
                    <a:rect l="0" t="0" r="r" b="b"/>
                    <a:pathLst>
                      <a:path w="123" h="600">
                        <a:moveTo>
                          <a:pt x="35" y="599"/>
                        </a:moveTo>
                        <a:lnTo>
                          <a:pt x="27" y="496"/>
                        </a:lnTo>
                        <a:lnTo>
                          <a:pt x="23" y="452"/>
                        </a:lnTo>
                        <a:lnTo>
                          <a:pt x="14" y="398"/>
                        </a:lnTo>
                        <a:lnTo>
                          <a:pt x="5" y="346"/>
                        </a:lnTo>
                        <a:lnTo>
                          <a:pt x="2" y="316"/>
                        </a:lnTo>
                        <a:lnTo>
                          <a:pt x="0" y="286"/>
                        </a:lnTo>
                        <a:lnTo>
                          <a:pt x="2" y="241"/>
                        </a:lnTo>
                        <a:lnTo>
                          <a:pt x="4" y="196"/>
                        </a:lnTo>
                        <a:lnTo>
                          <a:pt x="18" y="82"/>
                        </a:lnTo>
                        <a:lnTo>
                          <a:pt x="23" y="56"/>
                        </a:lnTo>
                        <a:lnTo>
                          <a:pt x="35" y="26"/>
                        </a:lnTo>
                        <a:lnTo>
                          <a:pt x="44" y="7"/>
                        </a:lnTo>
                        <a:lnTo>
                          <a:pt x="57" y="0"/>
                        </a:lnTo>
                        <a:lnTo>
                          <a:pt x="67" y="7"/>
                        </a:lnTo>
                        <a:lnTo>
                          <a:pt x="80" y="26"/>
                        </a:lnTo>
                        <a:lnTo>
                          <a:pt x="92" y="61"/>
                        </a:lnTo>
                        <a:lnTo>
                          <a:pt x="95" y="86"/>
                        </a:lnTo>
                        <a:lnTo>
                          <a:pt x="104" y="122"/>
                        </a:lnTo>
                        <a:lnTo>
                          <a:pt x="110" y="154"/>
                        </a:lnTo>
                        <a:lnTo>
                          <a:pt x="120" y="311"/>
                        </a:lnTo>
                        <a:lnTo>
                          <a:pt x="122" y="341"/>
                        </a:lnTo>
                        <a:lnTo>
                          <a:pt x="120" y="391"/>
                        </a:lnTo>
                        <a:lnTo>
                          <a:pt x="113" y="538"/>
                        </a:lnTo>
                        <a:lnTo>
                          <a:pt x="113" y="395"/>
                        </a:lnTo>
                        <a:lnTo>
                          <a:pt x="110" y="332"/>
                        </a:lnTo>
                        <a:lnTo>
                          <a:pt x="108" y="292"/>
                        </a:lnTo>
                        <a:lnTo>
                          <a:pt x="103" y="241"/>
                        </a:lnTo>
                        <a:lnTo>
                          <a:pt x="97" y="189"/>
                        </a:lnTo>
                        <a:lnTo>
                          <a:pt x="90" y="138"/>
                        </a:lnTo>
                        <a:lnTo>
                          <a:pt x="81" y="91"/>
                        </a:lnTo>
                        <a:lnTo>
                          <a:pt x="74" y="49"/>
                        </a:lnTo>
                        <a:lnTo>
                          <a:pt x="67" y="26"/>
                        </a:lnTo>
                        <a:lnTo>
                          <a:pt x="58" y="16"/>
                        </a:lnTo>
                        <a:lnTo>
                          <a:pt x="50" y="26"/>
                        </a:lnTo>
                        <a:lnTo>
                          <a:pt x="42" y="47"/>
                        </a:lnTo>
                        <a:lnTo>
                          <a:pt x="39" y="86"/>
                        </a:lnTo>
                        <a:lnTo>
                          <a:pt x="39" y="115"/>
                        </a:lnTo>
                        <a:lnTo>
                          <a:pt x="37" y="171"/>
                        </a:lnTo>
                        <a:lnTo>
                          <a:pt x="34" y="204"/>
                        </a:lnTo>
                        <a:lnTo>
                          <a:pt x="25" y="258"/>
                        </a:lnTo>
                        <a:lnTo>
                          <a:pt x="23" y="286"/>
                        </a:lnTo>
                        <a:lnTo>
                          <a:pt x="21" y="313"/>
                        </a:lnTo>
                        <a:lnTo>
                          <a:pt x="21" y="353"/>
                        </a:lnTo>
                        <a:lnTo>
                          <a:pt x="37" y="487"/>
                        </a:lnTo>
                        <a:lnTo>
                          <a:pt x="35" y="599"/>
                        </a:lnTo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87" name="Freeform 51"/>
                <p:cNvSpPr>
                  <a:spLocks/>
                </p:cNvSpPr>
                <p:nvPr/>
              </p:nvSpPr>
              <p:spPr bwMode="auto">
                <a:xfrm>
                  <a:off x="949" y="3963"/>
                  <a:ext cx="64" cy="171"/>
                </a:xfrm>
                <a:custGeom>
                  <a:avLst/>
                  <a:gdLst>
                    <a:gd name="T0" fmla="*/ 50 w 64"/>
                    <a:gd name="T1" fmla="*/ 0 h 171"/>
                    <a:gd name="T2" fmla="*/ 46 w 64"/>
                    <a:gd name="T3" fmla="*/ 3 h 171"/>
                    <a:gd name="T4" fmla="*/ 25 w 64"/>
                    <a:gd name="T5" fmla="*/ 34 h 171"/>
                    <a:gd name="T6" fmla="*/ 13 w 64"/>
                    <a:gd name="T7" fmla="*/ 62 h 171"/>
                    <a:gd name="T8" fmla="*/ 0 w 64"/>
                    <a:gd name="T9" fmla="*/ 98 h 171"/>
                    <a:gd name="T10" fmla="*/ 0 w 64"/>
                    <a:gd name="T11" fmla="*/ 136 h 171"/>
                    <a:gd name="T12" fmla="*/ 6 w 64"/>
                    <a:gd name="T13" fmla="*/ 170 h 171"/>
                    <a:gd name="T14" fmla="*/ 13 w 64"/>
                    <a:gd name="T15" fmla="*/ 170 h 171"/>
                    <a:gd name="T16" fmla="*/ 6 w 64"/>
                    <a:gd name="T17" fmla="*/ 136 h 171"/>
                    <a:gd name="T18" fmla="*/ 6 w 64"/>
                    <a:gd name="T19" fmla="*/ 108 h 171"/>
                    <a:gd name="T20" fmla="*/ 19 w 64"/>
                    <a:gd name="T21" fmla="*/ 77 h 171"/>
                    <a:gd name="T22" fmla="*/ 38 w 64"/>
                    <a:gd name="T23" fmla="*/ 46 h 171"/>
                    <a:gd name="T24" fmla="*/ 63 w 64"/>
                    <a:gd name="T25" fmla="*/ 8 h 171"/>
                    <a:gd name="T26" fmla="*/ 50 w 64"/>
                    <a:gd name="T27" fmla="*/ 0 h 17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" h="171">
                      <a:moveTo>
                        <a:pt x="50" y="0"/>
                      </a:moveTo>
                      <a:lnTo>
                        <a:pt x="46" y="3"/>
                      </a:lnTo>
                      <a:lnTo>
                        <a:pt x="25" y="34"/>
                      </a:lnTo>
                      <a:lnTo>
                        <a:pt x="13" y="62"/>
                      </a:lnTo>
                      <a:lnTo>
                        <a:pt x="0" y="98"/>
                      </a:lnTo>
                      <a:lnTo>
                        <a:pt x="0" y="136"/>
                      </a:lnTo>
                      <a:lnTo>
                        <a:pt x="6" y="170"/>
                      </a:lnTo>
                      <a:lnTo>
                        <a:pt x="13" y="170"/>
                      </a:lnTo>
                      <a:lnTo>
                        <a:pt x="6" y="136"/>
                      </a:lnTo>
                      <a:lnTo>
                        <a:pt x="6" y="108"/>
                      </a:lnTo>
                      <a:lnTo>
                        <a:pt x="19" y="77"/>
                      </a:lnTo>
                      <a:lnTo>
                        <a:pt x="38" y="46"/>
                      </a:lnTo>
                      <a:lnTo>
                        <a:pt x="63" y="8"/>
                      </a:lnTo>
                      <a:lnTo>
                        <a:pt x="50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8" name="Freeform 52"/>
                <p:cNvSpPr>
                  <a:spLocks/>
                </p:cNvSpPr>
                <p:nvPr/>
              </p:nvSpPr>
              <p:spPr bwMode="auto">
                <a:xfrm>
                  <a:off x="1967" y="3902"/>
                  <a:ext cx="86" cy="166"/>
                </a:xfrm>
                <a:custGeom>
                  <a:avLst/>
                  <a:gdLst>
                    <a:gd name="T0" fmla="*/ 17 w 86"/>
                    <a:gd name="T1" fmla="*/ 0 h 166"/>
                    <a:gd name="T2" fmla="*/ 34 w 86"/>
                    <a:gd name="T3" fmla="*/ 12 h 166"/>
                    <a:gd name="T4" fmla="*/ 51 w 86"/>
                    <a:gd name="T5" fmla="*/ 32 h 166"/>
                    <a:gd name="T6" fmla="*/ 68 w 86"/>
                    <a:gd name="T7" fmla="*/ 60 h 166"/>
                    <a:gd name="T8" fmla="*/ 85 w 86"/>
                    <a:gd name="T9" fmla="*/ 95 h 166"/>
                    <a:gd name="T10" fmla="*/ 85 w 86"/>
                    <a:gd name="T11" fmla="*/ 132 h 166"/>
                    <a:gd name="T12" fmla="*/ 77 w 86"/>
                    <a:gd name="T13" fmla="*/ 165 h 166"/>
                    <a:gd name="T14" fmla="*/ 68 w 86"/>
                    <a:gd name="T15" fmla="*/ 165 h 166"/>
                    <a:gd name="T16" fmla="*/ 77 w 86"/>
                    <a:gd name="T17" fmla="*/ 132 h 166"/>
                    <a:gd name="T18" fmla="*/ 77 w 86"/>
                    <a:gd name="T19" fmla="*/ 105 h 166"/>
                    <a:gd name="T20" fmla="*/ 60 w 86"/>
                    <a:gd name="T21" fmla="*/ 75 h 166"/>
                    <a:gd name="T22" fmla="*/ 34 w 86"/>
                    <a:gd name="T23" fmla="*/ 45 h 166"/>
                    <a:gd name="T24" fmla="*/ 0 w 86"/>
                    <a:gd name="T25" fmla="*/ 8 h 166"/>
                    <a:gd name="T26" fmla="*/ 17 w 86"/>
                    <a:gd name="T27" fmla="*/ 0 h 16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86" h="166">
                      <a:moveTo>
                        <a:pt x="17" y="0"/>
                      </a:moveTo>
                      <a:lnTo>
                        <a:pt x="34" y="12"/>
                      </a:lnTo>
                      <a:lnTo>
                        <a:pt x="51" y="32"/>
                      </a:lnTo>
                      <a:lnTo>
                        <a:pt x="68" y="60"/>
                      </a:lnTo>
                      <a:lnTo>
                        <a:pt x="85" y="95"/>
                      </a:lnTo>
                      <a:lnTo>
                        <a:pt x="85" y="132"/>
                      </a:lnTo>
                      <a:lnTo>
                        <a:pt x="77" y="165"/>
                      </a:lnTo>
                      <a:lnTo>
                        <a:pt x="68" y="165"/>
                      </a:lnTo>
                      <a:lnTo>
                        <a:pt x="77" y="132"/>
                      </a:lnTo>
                      <a:lnTo>
                        <a:pt x="77" y="105"/>
                      </a:lnTo>
                      <a:lnTo>
                        <a:pt x="60" y="75"/>
                      </a:lnTo>
                      <a:lnTo>
                        <a:pt x="34" y="45"/>
                      </a:lnTo>
                      <a:lnTo>
                        <a:pt x="0" y="8"/>
                      </a:lnTo>
                      <a:lnTo>
                        <a:pt x="17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9" name="Freeform 53"/>
                <p:cNvSpPr>
                  <a:spLocks/>
                </p:cNvSpPr>
                <p:nvPr/>
              </p:nvSpPr>
              <p:spPr bwMode="auto">
                <a:xfrm>
                  <a:off x="1555" y="3810"/>
                  <a:ext cx="143" cy="165"/>
                </a:xfrm>
                <a:custGeom>
                  <a:avLst/>
                  <a:gdLst>
                    <a:gd name="T0" fmla="*/ 139 w 143"/>
                    <a:gd name="T1" fmla="*/ 26 h 165"/>
                    <a:gd name="T2" fmla="*/ 109 w 143"/>
                    <a:gd name="T3" fmla="*/ 0 h 165"/>
                    <a:gd name="T4" fmla="*/ 90 w 143"/>
                    <a:gd name="T5" fmla="*/ 0 h 165"/>
                    <a:gd name="T6" fmla="*/ 74 w 143"/>
                    <a:gd name="T7" fmla="*/ 2 h 165"/>
                    <a:gd name="T8" fmla="*/ 61 w 143"/>
                    <a:gd name="T9" fmla="*/ 9 h 165"/>
                    <a:gd name="T10" fmla="*/ 28 w 143"/>
                    <a:gd name="T11" fmla="*/ 30 h 165"/>
                    <a:gd name="T12" fmla="*/ 17 w 143"/>
                    <a:gd name="T13" fmla="*/ 39 h 165"/>
                    <a:gd name="T14" fmla="*/ 11 w 143"/>
                    <a:gd name="T15" fmla="*/ 49 h 165"/>
                    <a:gd name="T16" fmla="*/ 2 w 143"/>
                    <a:gd name="T17" fmla="*/ 77 h 165"/>
                    <a:gd name="T18" fmla="*/ 0 w 143"/>
                    <a:gd name="T19" fmla="*/ 86 h 165"/>
                    <a:gd name="T20" fmla="*/ 2 w 143"/>
                    <a:gd name="T21" fmla="*/ 96 h 165"/>
                    <a:gd name="T22" fmla="*/ 8 w 143"/>
                    <a:gd name="T23" fmla="*/ 108 h 165"/>
                    <a:gd name="T24" fmla="*/ 21 w 143"/>
                    <a:gd name="T25" fmla="*/ 125 h 165"/>
                    <a:gd name="T26" fmla="*/ 32 w 143"/>
                    <a:gd name="T27" fmla="*/ 137 h 165"/>
                    <a:gd name="T28" fmla="*/ 48 w 143"/>
                    <a:gd name="T29" fmla="*/ 149 h 165"/>
                    <a:gd name="T30" fmla="*/ 80 w 143"/>
                    <a:gd name="T31" fmla="*/ 164 h 165"/>
                    <a:gd name="T32" fmla="*/ 63 w 143"/>
                    <a:gd name="T33" fmla="*/ 145 h 165"/>
                    <a:gd name="T34" fmla="*/ 50 w 143"/>
                    <a:gd name="T35" fmla="*/ 128 h 165"/>
                    <a:gd name="T36" fmla="*/ 43 w 143"/>
                    <a:gd name="T37" fmla="*/ 112 h 165"/>
                    <a:gd name="T38" fmla="*/ 45 w 143"/>
                    <a:gd name="T39" fmla="*/ 96 h 165"/>
                    <a:gd name="T40" fmla="*/ 48 w 143"/>
                    <a:gd name="T41" fmla="*/ 86 h 165"/>
                    <a:gd name="T42" fmla="*/ 43 w 143"/>
                    <a:gd name="T43" fmla="*/ 72 h 165"/>
                    <a:gd name="T44" fmla="*/ 39 w 143"/>
                    <a:gd name="T45" fmla="*/ 61 h 165"/>
                    <a:gd name="T46" fmla="*/ 52 w 143"/>
                    <a:gd name="T47" fmla="*/ 39 h 165"/>
                    <a:gd name="T48" fmla="*/ 55 w 143"/>
                    <a:gd name="T49" fmla="*/ 28 h 165"/>
                    <a:gd name="T50" fmla="*/ 67 w 143"/>
                    <a:gd name="T51" fmla="*/ 19 h 165"/>
                    <a:gd name="T52" fmla="*/ 90 w 143"/>
                    <a:gd name="T53" fmla="*/ 7 h 165"/>
                    <a:gd name="T54" fmla="*/ 102 w 143"/>
                    <a:gd name="T55" fmla="*/ 16 h 165"/>
                    <a:gd name="T56" fmla="*/ 142 w 143"/>
                    <a:gd name="T57" fmla="*/ 31 h 165"/>
                    <a:gd name="T58" fmla="*/ 139 w 143"/>
                    <a:gd name="T59" fmla="*/ 26 h 165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143" h="165">
                      <a:moveTo>
                        <a:pt x="139" y="26"/>
                      </a:moveTo>
                      <a:lnTo>
                        <a:pt x="109" y="0"/>
                      </a:lnTo>
                      <a:lnTo>
                        <a:pt x="90" y="0"/>
                      </a:lnTo>
                      <a:lnTo>
                        <a:pt x="74" y="2"/>
                      </a:lnTo>
                      <a:lnTo>
                        <a:pt x="61" y="9"/>
                      </a:lnTo>
                      <a:lnTo>
                        <a:pt x="28" y="30"/>
                      </a:lnTo>
                      <a:lnTo>
                        <a:pt x="17" y="39"/>
                      </a:lnTo>
                      <a:lnTo>
                        <a:pt x="11" y="49"/>
                      </a:lnTo>
                      <a:lnTo>
                        <a:pt x="2" y="77"/>
                      </a:lnTo>
                      <a:lnTo>
                        <a:pt x="0" y="86"/>
                      </a:lnTo>
                      <a:lnTo>
                        <a:pt x="2" y="96"/>
                      </a:lnTo>
                      <a:lnTo>
                        <a:pt x="8" y="108"/>
                      </a:lnTo>
                      <a:lnTo>
                        <a:pt x="21" y="125"/>
                      </a:lnTo>
                      <a:lnTo>
                        <a:pt x="32" y="137"/>
                      </a:lnTo>
                      <a:lnTo>
                        <a:pt x="48" y="149"/>
                      </a:lnTo>
                      <a:lnTo>
                        <a:pt x="80" y="164"/>
                      </a:lnTo>
                      <a:lnTo>
                        <a:pt x="63" y="145"/>
                      </a:lnTo>
                      <a:lnTo>
                        <a:pt x="50" y="128"/>
                      </a:lnTo>
                      <a:lnTo>
                        <a:pt x="43" y="112"/>
                      </a:lnTo>
                      <a:lnTo>
                        <a:pt x="45" y="96"/>
                      </a:lnTo>
                      <a:lnTo>
                        <a:pt x="48" y="86"/>
                      </a:lnTo>
                      <a:lnTo>
                        <a:pt x="43" y="72"/>
                      </a:lnTo>
                      <a:lnTo>
                        <a:pt x="39" y="61"/>
                      </a:lnTo>
                      <a:lnTo>
                        <a:pt x="52" y="39"/>
                      </a:lnTo>
                      <a:lnTo>
                        <a:pt x="55" y="28"/>
                      </a:lnTo>
                      <a:lnTo>
                        <a:pt x="67" y="19"/>
                      </a:lnTo>
                      <a:lnTo>
                        <a:pt x="90" y="7"/>
                      </a:lnTo>
                      <a:lnTo>
                        <a:pt x="102" y="16"/>
                      </a:lnTo>
                      <a:lnTo>
                        <a:pt x="142" y="31"/>
                      </a:lnTo>
                      <a:lnTo>
                        <a:pt x="139" y="26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0" name="Freeform 54"/>
                <p:cNvSpPr>
                  <a:spLocks/>
                </p:cNvSpPr>
                <p:nvPr/>
              </p:nvSpPr>
              <p:spPr bwMode="auto">
                <a:xfrm>
                  <a:off x="1793" y="3666"/>
                  <a:ext cx="350" cy="298"/>
                </a:xfrm>
                <a:custGeom>
                  <a:avLst/>
                  <a:gdLst>
                    <a:gd name="T0" fmla="*/ 114 w 350"/>
                    <a:gd name="T1" fmla="*/ 4 h 298"/>
                    <a:gd name="T2" fmla="*/ 123 w 350"/>
                    <a:gd name="T3" fmla="*/ 13 h 298"/>
                    <a:gd name="T4" fmla="*/ 200 w 350"/>
                    <a:gd name="T5" fmla="*/ 11 h 298"/>
                    <a:gd name="T6" fmla="*/ 170 w 350"/>
                    <a:gd name="T7" fmla="*/ 15 h 298"/>
                    <a:gd name="T8" fmla="*/ 138 w 350"/>
                    <a:gd name="T9" fmla="*/ 20 h 298"/>
                    <a:gd name="T10" fmla="*/ 210 w 350"/>
                    <a:gd name="T11" fmla="*/ 28 h 298"/>
                    <a:gd name="T12" fmla="*/ 153 w 350"/>
                    <a:gd name="T13" fmla="*/ 30 h 298"/>
                    <a:gd name="T14" fmla="*/ 149 w 350"/>
                    <a:gd name="T15" fmla="*/ 39 h 298"/>
                    <a:gd name="T16" fmla="*/ 313 w 350"/>
                    <a:gd name="T17" fmla="*/ 81 h 298"/>
                    <a:gd name="T18" fmla="*/ 161 w 350"/>
                    <a:gd name="T19" fmla="*/ 51 h 298"/>
                    <a:gd name="T20" fmla="*/ 194 w 350"/>
                    <a:gd name="T21" fmla="*/ 68 h 298"/>
                    <a:gd name="T22" fmla="*/ 172 w 350"/>
                    <a:gd name="T23" fmla="*/ 69 h 298"/>
                    <a:gd name="T24" fmla="*/ 200 w 350"/>
                    <a:gd name="T25" fmla="*/ 93 h 298"/>
                    <a:gd name="T26" fmla="*/ 262 w 350"/>
                    <a:gd name="T27" fmla="*/ 118 h 298"/>
                    <a:gd name="T28" fmla="*/ 194 w 350"/>
                    <a:gd name="T29" fmla="*/ 100 h 298"/>
                    <a:gd name="T30" fmla="*/ 251 w 350"/>
                    <a:gd name="T31" fmla="*/ 137 h 298"/>
                    <a:gd name="T32" fmla="*/ 199 w 350"/>
                    <a:gd name="T33" fmla="*/ 112 h 298"/>
                    <a:gd name="T34" fmla="*/ 187 w 350"/>
                    <a:gd name="T35" fmla="*/ 112 h 298"/>
                    <a:gd name="T36" fmla="*/ 206 w 350"/>
                    <a:gd name="T37" fmla="*/ 135 h 298"/>
                    <a:gd name="T38" fmla="*/ 189 w 350"/>
                    <a:gd name="T39" fmla="*/ 135 h 298"/>
                    <a:gd name="T40" fmla="*/ 223 w 350"/>
                    <a:gd name="T41" fmla="*/ 160 h 298"/>
                    <a:gd name="T42" fmla="*/ 204 w 350"/>
                    <a:gd name="T43" fmla="*/ 154 h 298"/>
                    <a:gd name="T44" fmla="*/ 219 w 350"/>
                    <a:gd name="T45" fmla="*/ 178 h 298"/>
                    <a:gd name="T46" fmla="*/ 206 w 350"/>
                    <a:gd name="T47" fmla="*/ 170 h 298"/>
                    <a:gd name="T48" fmla="*/ 191 w 350"/>
                    <a:gd name="T49" fmla="*/ 168 h 298"/>
                    <a:gd name="T50" fmla="*/ 200 w 350"/>
                    <a:gd name="T51" fmla="*/ 185 h 298"/>
                    <a:gd name="T52" fmla="*/ 234 w 350"/>
                    <a:gd name="T53" fmla="*/ 218 h 298"/>
                    <a:gd name="T54" fmla="*/ 191 w 350"/>
                    <a:gd name="T55" fmla="*/ 193 h 298"/>
                    <a:gd name="T56" fmla="*/ 181 w 350"/>
                    <a:gd name="T57" fmla="*/ 188 h 298"/>
                    <a:gd name="T58" fmla="*/ 185 w 350"/>
                    <a:gd name="T59" fmla="*/ 216 h 298"/>
                    <a:gd name="T60" fmla="*/ 170 w 350"/>
                    <a:gd name="T61" fmla="*/ 229 h 298"/>
                    <a:gd name="T62" fmla="*/ 166 w 350"/>
                    <a:gd name="T63" fmla="*/ 214 h 298"/>
                    <a:gd name="T64" fmla="*/ 40 w 350"/>
                    <a:gd name="T65" fmla="*/ 255 h 298"/>
                    <a:gd name="T66" fmla="*/ 153 w 350"/>
                    <a:gd name="T67" fmla="*/ 195 h 298"/>
                    <a:gd name="T68" fmla="*/ 131 w 350"/>
                    <a:gd name="T69" fmla="*/ 208 h 298"/>
                    <a:gd name="T70" fmla="*/ 163 w 350"/>
                    <a:gd name="T71" fmla="*/ 175 h 298"/>
                    <a:gd name="T72" fmla="*/ 26 w 350"/>
                    <a:gd name="T73" fmla="*/ 201 h 298"/>
                    <a:gd name="T74" fmla="*/ 163 w 350"/>
                    <a:gd name="T75" fmla="*/ 165 h 298"/>
                    <a:gd name="T76" fmla="*/ 144 w 350"/>
                    <a:gd name="T77" fmla="*/ 156 h 298"/>
                    <a:gd name="T78" fmla="*/ 159 w 350"/>
                    <a:gd name="T79" fmla="*/ 143 h 298"/>
                    <a:gd name="T80" fmla="*/ 138 w 350"/>
                    <a:gd name="T81" fmla="*/ 143 h 298"/>
                    <a:gd name="T82" fmla="*/ 76 w 350"/>
                    <a:gd name="T83" fmla="*/ 168 h 298"/>
                    <a:gd name="T84" fmla="*/ 135 w 350"/>
                    <a:gd name="T85" fmla="*/ 120 h 298"/>
                    <a:gd name="T86" fmla="*/ 147 w 350"/>
                    <a:gd name="T87" fmla="*/ 102 h 298"/>
                    <a:gd name="T88" fmla="*/ 131 w 350"/>
                    <a:gd name="T89" fmla="*/ 99 h 298"/>
                    <a:gd name="T90" fmla="*/ 133 w 350"/>
                    <a:gd name="T91" fmla="*/ 82 h 298"/>
                    <a:gd name="T92" fmla="*/ 125 w 350"/>
                    <a:gd name="T93" fmla="*/ 80 h 298"/>
                    <a:gd name="T94" fmla="*/ 83 w 350"/>
                    <a:gd name="T95" fmla="*/ 95 h 298"/>
                    <a:gd name="T96" fmla="*/ 116 w 350"/>
                    <a:gd name="T97" fmla="*/ 71 h 298"/>
                    <a:gd name="T98" fmla="*/ 114 w 350"/>
                    <a:gd name="T99" fmla="*/ 50 h 298"/>
                    <a:gd name="T100" fmla="*/ 116 w 350"/>
                    <a:gd name="T101" fmla="*/ 38 h 298"/>
                    <a:gd name="T102" fmla="*/ 81 w 350"/>
                    <a:gd name="T103" fmla="*/ 37 h 298"/>
                    <a:gd name="T104" fmla="*/ 91 w 350"/>
                    <a:gd name="T105" fmla="*/ 20 h 298"/>
                    <a:gd name="T106" fmla="*/ 74 w 350"/>
                    <a:gd name="T107" fmla="*/ 16 h 298"/>
                    <a:gd name="T108" fmla="*/ 78 w 350"/>
                    <a:gd name="T109" fmla="*/ 0 h 298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350" h="298">
                      <a:moveTo>
                        <a:pt x="78" y="0"/>
                      </a:moveTo>
                      <a:lnTo>
                        <a:pt x="93" y="1"/>
                      </a:lnTo>
                      <a:lnTo>
                        <a:pt x="114" y="4"/>
                      </a:lnTo>
                      <a:lnTo>
                        <a:pt x="100" y="5"/>
                      </a:lnTo>
                      <a:lnTo>
                        <a:pt x="111" y="8"/>
                      </a:lnTo>
                      <a:lnTo>
                        <a:pt x="123" y="13"/>
                      </a:lnTo>
                      <a:lnTo>
                        <a:pt x="142" y="14"/>
                      </a:lnTo>
                      <a:lnTo>
                        <a:pt x="170" y="13"/>
                      </a:lnTo>
                      <a:lnTo>
                        <a:pt x="200" y="11"/>
                      </a:lnTo>
                      <a:lnTo>
                        <a:pt x="280" y="13"/>
                      </a:lnTo>
                      <a:lnTo>
                        <a:pt x="204" y="12"/>
                      </a:lnTo>
                      <a:lnTo>
                        <a:pt x="170" y="15"/>
                      </a:lnTo>
                      <a:lnTo>
                        <a:pt x="142" y="14"/>
                      </a:lnTo>
                      <a:lnTo>
                        <a:pt x="123" y="17"/>
                      </a:lnTo>
                      <a:lnTo>
                        <a:pt x="138" y="20"/>
                      </a:lnTo>
                      <a:lnTo>
                        <a:pt x="128" y="22"/>
                      </a:lnTo>
                      <a:lnTo>
                        <a:pt x="153" y="29"/>
                      </a:lnTo>
                      <a:lnTo>
                        <a:pt x="210" y="28"/>
                      </a:lnTo>
                      <a:lnTo>
                        <a:pt x="284" y="51"/>
                      </a:lnTo>
                      <a:lnTo>
                        <a:pt x="210" y="29"/>
                      </a:lnTo>
                      <a:lnTo>
                        <a:pt x="153" y="30"/>
                      </a:lnTo>
                      <a:lnTo>
                        <a:pt x="138" y="31"/>
                      </a:lnTo>
                      <a:lnTo>
                        <a:pt x="168" y="39"/>
                      </a:lnTo>
                      <a:lnTo>
                        <a:pt x="149" y="39"/>
                      </a:lnTo>
                      <a:lnTo>
                        <a:pt x="181" y="48"/>
                      </a:lnTo>
                      <a:lnTo>
                        <a:pt x="243" y="60"/>
                      </a:lnTo>
                      <a:lnTo>
                        <a:pt x="313" y="81"/>
                      </a:lnTo>
                      <a:lnTo>
                        <a:pt x="242" y="62"/>
                      </a:lnTo>
                      <a:lnTo>
                        <a:pt x="179" y="50"/>
                      </a:lnTo>
                      <a:lnTo>
                        <a:pt x="161" y="51"/>
                      </a:lnTo>
                      <a:lnTo>
                        <a:pt x="189" y="57"/>
                      </a:lnTo>
                      <a:lnTo>
                        <a:pt x="170" y="59"/>
                      </a:lnTo>
                      <a:lnTo>
                        <a:pt x="194" y="68"/>
                      </a:lnTo>
                      <a:lnTo>
                        <a:pt x="342" y="140"/>
                      </a:lnTo>
                      <a:lnTo>
                        <a:pt x="194" y="69"/>
                      </a:lnTo>
                      <a:lnTo>
                        <a:pt x="172" y="69"/>
                      </a:lnTo>
                      <a:lnTo>
                        <a:pt x="196" y="80"/>
                      </a:lnTo>
                      <a:lnTo>
                        <a:pt x="179" y="79"/>
                      </a:lnTo>
                      <a:lnTo>
                        <a:pt x="200" y="93"/>
                      </a:lnTo>
                      <a:lnTo>
                        <a:pt x="262" y="118"/>
                      </a:lnTo>
                      <a:lnTo>
                        <a:pt x="326" y="153"/>
                      </a:lnTo>
                      <a:lnTo>
                        <a:pt x="262" y="118"/>
                      </a:lnTo>
                      <a:lnTo>
                        <a:pt x="199" y="94"/>
                      </a:lnTo>
                      <a:lnTo>
                        <a:pt x="179" y="91"/>
                      </a:lnTo>
                      <a:lnTo>
                        <a:pt x="194" y="100"/>
                      </a:lnTo>
                      <a:lnTo>
                        <a:pt x="181" y="98"/>
                      </a:lnTo>
                      <a:lnTo>
                        <a:pt x="200" y="112"/>
                      </a:lnTo>
                      <a:lnTo>
                        <a:pt x="251" y="137"/>
                      </a:lnTo>
                      <a:lnTo>
                        <a:pt x="349" y="171"/>
                      </a:lnTo>
                      <a:lnTo>
                        <a:pt x="253" y="138"/>
                      </a:lnTo>
                      <a:lnTo>
                        <a:pt x="199" y="112"/>
                      </a:lnTo>
                      <a:lnTo>
                        <a:pt x="191" y="112"/>
                      </a:lnTo>
                      <a:lnTo>
                        <a:pt x="283" y="188"/>
                      </a:lnTo>
                      <a:lnTo>
                        <a:pt x="187" y="112"/>
                      </a:lnTo>
                      <a:lnTo>
                        <a:pt x="199" y="123"/>
                      </a:lnTo>
                      <a:lnTo>
                        <a:pt x="187" y="119"/>
                      </a:lnTo>
                      <a:lnTo>
                        <a:pt x="206" y="135"/>
                      </a:lnTo>
                      <a:lnTo>
                        <a:pt x="270" y="170"/>
                      </a:lnTo>
                      <a:lnTo>
                        <a:pt x="206" y="137"/>
                      </a:lnTo>
                      <a:lnTo>
                        <a:pt x="189" y="135"/>
                      </a:lnTo>
                      <a:lnTo>
                        <a:pt x="206" y="144"/>
                      </a:lnTo>
                      <a:lnTo>
                        <a:pt x="282" y="214"/>
                      </a:lnTo>
                      <a:lnTo>
                        <a:pt x="223" y="160"/>
                      </a:lnTo>
                      <a:lnTo>
                        <a:pt x="200" y="144"/>
                      </a:lnTo>
                      <a:lnTo>
                        <a:pt x="189" y="143"/>
                      </a:lnTo>
                      <a:lnTo>
                        <a:pt x="204" y="154"/>
                      </a:lnTo>
                      <a:lnTo>
                        <a:pt x="191" y="152"/>
                      </a:lnTo>
                      <a:lnTo>
                        <a:pt x="210" y="166"/>
                      </a:lnTo>
                      <a:lnTo>
                        <a:pt x="219" y="178"/>
                      </a:lnTo>
                      <a:lnTo>
                        <a:pt x="317" y="217"/>
                      </a:lnTo>
                      <a:lnTo>
                        <a:pt x="217" y="178"/>
                      </a:lnTo>
                      <a:lnTo>
                        <a:pt x="206" y="170"/>
                      </a:lnTo>
                      <a:lnTo>
                        <a:pt x="194" y="168"/>
                      </a:lnTo>
                      <a:lnTo>
                        <a:pt x="217" y="190"/>
                      </a:lnTo>
                      <a:lnTo>
                        <a:pt x="191" y="168"/>
                      </a:lnTo>
                      <a:lnTo>
                        <a:pt x="206" y="178"/>
                      </a:lnTo>
                      <a:lnTo>
                        <a:pt x="189" y="176"/>
                      </a:lnTo>
                      <a:lnTo>
                        <a:pt x="200" y="185"/>
                      </a:lnTo>
                      <a:lnTo>
                        <a:pt x="234" y="218"/>
                      </a:lnTo>
                      <a:lnTo>
                        <a:pt x="266" y="238"/>
                      </a:lnTo>
                      <a:lnTo>
                        <a:pt x="234" y="218"/>
                      </a:lnTo>
                      <a:lnTo>
                        <a:pt x="199" y="187"/>
                      </a:lnTo>
                      <a:lnTo>
                        <a:pt x="187" y="185"/>
                      </a:lnTo>
                      <a:lnTo>
                        <a:pt x="191" y="193"/>
                      </a:lnTo>
                      <a:lnTo>
                        <a:pt x="217" y="214"/>
                      </a:lnTo>
                      <a:lnTo>
                        <a:pt x="189" y="195"/>
                      </a:lnTo>
                      <a:lnTo>
                        <a:pt x="181" y="188"/>
                      </a:lnTo>
                      <a:lnTo>
                        <a:pt x="194" y="205"/>
                      </a:lnTo>
                      <a:lnTo>
                        <a:pt x="179" y="202"/>
                      </a:lnTo>
                      <a:lnTo>
                        <a:pt x="185" y="216"/>
                      </a:lnTo>
                      <a:lnTo>
                        <a:pt x="175" y="210"/>
                      </a:lnTo>
                      <a:lnTo>
                        <a:pt x="168" y="215"/>
                      </a:lnTo>
                      <a:lnTo>
                        <a:pt x="170" y="229"/>
                      </a:lnTo>
                      <a:lnTo>
                        <a:pt x="232" y="297"/>
                      </a:lnTo>
                      <a:lnTo>
                        <a:pt x="166" y="229"/>
                      </a:lnTo>
                      <a:lnTo>
                        <a:pt x="166" y="214"/>
                      </a:lnTo>
                      <a:lnTo>
                        <a:pt x="166" y="205"/>
                      </a:lnTo>
                      <a:lnTo>
                        <a:pt x="152" y="210"/>
                      </a:lnTo>
                      <a:lnTo>
                        <a:pt x="40" y="255"/>
                      </a:lnTo>
                      <a:lnTo>
                        <a:pt x="155" y="205"/>
                      </a:lnTo>
                      <a:lnTo>
                        <a:pt x="166" y="193"/>
                      </a:lnTo>
                      <a:lnTo>
                        <a:pt x="153" y="195"/>
                      </a:lnTo>
                      <a:lnTo>
                        <a:pt x="170" y="180"/>
                      </a:lnTo>
                      <a:lnTo>
                        <a:pt x="155" y="186"/>
                      </a:lnTo>
                      <a:lnTo>
                        <a:pt x="131" y="208"/>
                      </a:lnTo>
                      <a:lnTo>
                        <a:pt x="153" y="184"/>
                      </a:lnTo>
                      <a:lnTo>
                        <a:pt x="166" y="175"/>
                      </a:lnTo>
                      <a:lnTo>
                        <a:pt x="163" y="175"/>
                      </a:lnTo>
                      <a:lnTo>
                        <a:pt x="149" y="180"/>
                      </a:lnTo>
                      <a:lnTo>
                        <a:pt x="121" y="192"/>
                      </a:lnTo>
                      <a:lnTo>
                        <a:pt x="26" y="201"/>
                      </a:lnTo>
                      <a:lnTo>
                        <a:pt x="123" y="190"/>
                      </a:lnTo>
                      <a:lnTo>
                        <a:pt x="153" y="176"/>
                      </a:lnTo>
                      <a:lnTo>
                        <a:pt x="163" y="165"/>
                      </a:lnTo>
                      <a:lnTo>
                        <a:pt x="149" y="165"/>
                      </a:lnTo>
                      <a:lnTo>
                        <a:pt x="163" y="154"/>
                      </a:lnTo>
                      <a:lnTo>
                        <a:pt x="144" y="156"/>
                      </a:lnTo>
                      <a:lnTo>
                        <a:pt x="78" y="178"/>
                      </a:lnTo>
                      <a:lnTo>
                        <a:pt x="144" y="156"/>
                      </a:lnTo>
                      <a:lnTo>
                        <a:pt x="159" y="143"/>
                      </a:lnTo>
                      <a:lnTo>
                        <a:pt x="142" y="146"/>
                      </a:lnTo>
                      <a:lnTo>
                        <a:pt x="153" y="136"/>
                      </a:lnTo>
                      <a:lnTo>
                        <a:pt x="138" y="143"/>
                      </a:lnTo>
                      <a:lnTo>
                        <a:pt x="149" y="127"/>
                      </a:lnTo>
                      <a:lnTo>
                        <a:pt x="135" y="135"/>
                      </a:lnTo>
                      <a:lnTo>
                        <a:pt x="76" y="168"/>
                      </a:lnTo>
                      <a:lnTo>
                        <a:pt x="138" y="135"/>
                      </a:lnTo>
                      <a:lnTo>
                        <a:pt x="152" y="116"/>
                      </a:lnTo>
                      <a:lnTo>
                        <a:pt x="135" y="120"/>
                      </a:lnTo>
                      <a:lnTo>
                        <a:pt x="38" y="139"/>
                      </a:lnTo>
                      <a:lnTo>
                        <a:pt x="135" y="119"/>
                      </a:lnTo>
                      <a:lnTo>
                        <a:pt x="147" y="102"/>
                      </a:lnTo>
                      <a:lnTo>
                        <a:pt x="133" y="105"/>
                      </a:lnTo>
                      <a:lnTo>
                        <a:pt x="144" y="95"/>
                      </a:lnTo>
                      <a:lnTo>
                        <a:pt x="131" y="99"/>
                      </a:lnTo>
                      <a:lnTo>
                        <a:pt x="85" y="145"/>
                      </a:lnTo>
                      <a:lnTo>
                        <a:pt x="133" y="95"/>
                      </a:lnTo>
                      <a:lnTo>
                        <a:pt x="133" y="82"/>
                      </a:lnTo>
                      <a:lnTo>
                        <a:pt x="119" y="88"/>
                      </a:lnTo>
                      <a:lnTo>
                        <a:pt x="91" y="114"/>
                      </a:lnTo>
                      <a:lnTo>
                        <a:pt x="125" y="80"/>
                      </a:lnTo>
                      <a:lnTo>
                        <a:pt x="131" y="69"/>
                      </a:lnTo>
                      <a:lnTo>
                        <a:pt x="119" y="74"/>
                      </a:lnTo>
                      <a:lnTo>
                        <a:pt x="83" y="95"/>
                      </a:lnTo>
                      <a:lnTo>
                        <a:pt x="0" y="107"/>
                      </a:lnTo>
                      <a:lnTo>
                        <a:pt x="85" y="94"/>
                      </a:lnTo>
                      <a:lnTo>
                        <a:pt x="116" y="71"/>
                      </a:lnTo>
                      <a:lnTo>
                        <a:pt x="121" y="57"/>
                      </a:lnTo>
                      <a:lnTo>
                        <a:pt x="106" y="64"/>
                      </a:lnTo>
                      <a:lnTo>
                        <a:pt x="114" y="50"/>
                      </a:lnTo>
                      <a:lnTo>
                        <a:pt x="59" y="85"/>
                      </a:lnTo>
                      <a:lnTo>
                        <a:pt x="111" y="48"/>
                      </a:lnTo>
                      <a:lnTo>
                        <a:pt x="116" y="38"/>
                      </a:lnTo>
                      <a:lnTo>
                        <a:pt x="100" y="46"/>
                      </a:lnTo>
                      <a:lnTo>
                        <a:pt x="102" y="30"/>
                      </a:lnTo>
                      <a:lnTo>
                        <a:pt x="81" y="37"/>
                      </a:lnTo>
                      <a:lnTo>
                        <a:pt x="4" y="65"/>
                      </a:lnTo>
                      <a:lnTo>
                        <a:pt x="81" y="36"/>
                      </a:lnTo>
                      <a:lnTo>
                        <a:pt x="91" y="20"/>
                      </a:lnTo>
                      <a:lnTo>
                        <a:pt x="78" y="25"/>
                      </a:lnTo>
                      <a:lnTo>
                        <a:pt x="85" y="13"/>
                      </a:lnTo>
                      <a:lnTo>
                        <a:pt x="74" y="16"/>
                      </a:lnTo>
                      <a:lnTo>
                        <a:pt x="72" y="7"/>
                      </a:lnTo>
                      <a:lnTo>
                        <a:pt x="74" y="3"/>
                      </a:lnTo>
                      <a:lnTo>
                        <a:pt x="78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1" name="Freeform 55"/>
                <p:cNvSpPr>
                  <a:spLocks/>
                </p:cNvSpPr>
                <p:nvPr/>
              </p:nvSpPr>
              <p:spPr bwMode="auto">
                <a:xfrm>
                  <a:off x="755" y="3824"/>
                  <a:ext cx="268" cy="220"/>
                </a:xfrm>
                <a:custGeom>
                  <a:avLst/>
                  <a:gdLst>
                    <a:gd name="T0" fmla="*/ 122 w 268"/>
                    <a:gd name="T1" fmla="*/ 6 h 220"/>
                    <a:gd name="T2" fmla="*/ 19 w 268"/>
                    <a:gd name="T3" fmla="*/ 10 h 220"/>
                    <a:gd name="T4" fmla="*/ 114 w 268"/>
                    <a:gd name="T5" fmla="*/ 10 h 220"/>
                    <a:gd name="T6" fmla="*/ 99 w 268"/>
                    <a:gd name="T7" fmla="*/ 19 h 220"/>
                    <a:gd name="T8" fmla="*/ 99 w 268"/>
                    <a:gd name="T9" fmla="*/ 23 h 220"/>
                    <a:gd name="T10" fmla="*/ 53 w 268"/>
                    <a:gd name="T11" fmla="*/ 33 h 220"/>
                    <a:gd name="T12" fmla="*/ 87 w 268"/>
                    <a:gd name="T13" fmla="*/ 29 h 220"/>
                    <a:gd name="T14" fmla="*/ 87 w 268"/>
                    <a:gd name="T15" fmla="*/ 35 h 220"/>
                    <a:gd name="T16" fmla="*/ 96 w 268"/>
                    <a:gd name="T17" fmla="*/ 37 h 220"/>
                    <a:gd name="T18" fmla="*/ 11 w 268"/>
                    <a:gd name="T19" fmla="*/ 60 h 220"/>
                    <a:gd name="T20" fmla="*/ 91 w 268"/>
                    <a:gd name="T21" fmla="*/ 48 h 220"/>
                    <a:gd name="T22" fmla="*/ 72 w 268"/>
                    <a:gd name="T23" fmla="*/ 64 h 220"/>
                    <a:gd name="T24" fmla="*/ 11 w 268"/>
                    <a:gd name="T25" fmla="*/ 73 h 220"/>
                    <a:gd name="T26" fmla="*/ 76 w 268"/>
                    <a:gd name="T27" fmla="*/ 65 h 220"/>
                    <a:gd name="T28" fmla="*/ 26 w 268"/>
                    <a:gd name="T29" fmla="*/ 83 h 220"/>
                    <a:gd name="T30" fmla="*/ 56 w 268"/>
                    <a:gd name="T31" fmla="*/ 75 h 220"/>
                    <a:gd name="T32" fmla="*/ 76 w 268"/>
                    <a:gd name="T33" fmla="*/ 73 h 220"/>
                    <a:gd name="T34" fmla="*/ 76 w 268"/>
                    <a:gd name="T35" fmla="*/ 79 h 220"/>
                    <a:gd name="T36" fmla="*/ 64 w 268"/>
                    <a:gd name="T37" fmla="*/ 90 h 220"/>
                    <a:gd name="T38" fmla="*/ 7 w 268"/>
                    <a:gd name="T39" fmla="*/ 104 h 220"/>
                    <a:gd name="T40" fmla="*/ 72 w 268"/>
                    <a:gd name="T41" fmla="*/ 92 h 220"/>
                    <a:gd name="T42" fmla="*/ 61 w 268"/>
                    <a:gd name="T43" fmla="*/ 108 h 220"/>
                    <a:gd name="T44" fmla="*/ 46 w 268"/>
                    <a:gd name="T45" fmla="*/ 117 h 220"/>
                    <a:gd name="T46" fmla="*/ 53 w 268"/>
                    <a:gd name="T47" fmla="*/ 117 h 220"/>
                    <a:gd name="T48" fmla="*/ 53 w 268"/>
                    <a:gd name="T49" fmla="*/ 123 h 220"/>
                    <a:gd name="T50" fmla="*/ 11 w 268"/>
                    <a:gd name="T51" fmla="*/ 136 h 220"/>
                    <a:gd name="T52" fmla="*/ 46 w 268"/>
                    <a:gd name="T53" fmla="*/ 135 h 220"/>
                    <a:gd name="T54" fmla="*/ 46 w 268"/>
                    <a:gd name="T55" fmla="*/ 136 h 220"/>
                    <a:gd name="T56" fmla="*/ 49 w 268"/>
                    <a:gd name="T57" fmla="*/ 142 h 220"/>
                    <a:gd name="T58" fmla="*/ 41 w 268"/>
                    <a:gd name="T59" fmla="*/ 154 h 220"/>
                    <a:gd name="T60" fmla="*/ 49 w 268"/>
                    <a:gd name="T61" fmla="*/ 160 h 220"/>
                    <a:gd name="T62" fmla="*/ 53 w 268"/>
                    <a:gd name="T63" fmla="*/ 185 h 220"/>
                    <a:gd name="T64" fmla="*/ 61 w 268"/>
                    <a:gd name="T65" fmla="*/ 154 h 220"/>
                    <a:gd name="T66" fmla="*/ 125 w 268"/>
                    <a:gd name="T67" fmla="*/ 219 h 220"/>
                    <a:gd name="T68" fmla="*/ 87 w 268"/>
                    <a:gd name="T69" fmla="*/ 142 h 220"/>
                    <a:gd name="T70" fmla="*/ 87 w 268"/>
                    <a:gd name="T71" fmla="*/ 141 h 220"/>
                    <a:gd name="T72" fmla="*/ 91 w 268"/>
                    <a:gd name="T73" fmla="*/ 135 h 220"/>
                    <a:gd name="T74" fmla="*/ 145 w 268"/>
                    <a:gd name="T75" fmla="*/ 173 h 220"/>
                    <a:gd name="T76" fmla="*/ 110 w 268"/>
                    <a:gd name="T77" fmla="*/ 152 h 220"/>
                    <a:gd name="T78" fmla="*/ 99 w 268"/>
                    <a:gd name="T79" fmla="*/ 117 h 220"/>
                    <a:gd name="T80" fmla="*/ 102 w 268"/>
                    <a:gd name="T81" fmla="*/ 108 h 220"/>
                    <a:gd name="T82" fmla="*/ 122 w 268"/>
                    <a:gd name="T83" fmla="*/ 131 h 220"/>
                    <a:gd name="T84" fmla="*/ 110 w 268"/>
                    <a:gd name="T85" fmla="*/ 96 h 220"/>
                    <a:gd name="T86" fmla="*/ 130 w 268"/>
                    <a:gd name="T87" fmla="*/ 90 h 220"/>
                    <a:gd name="T88" fmla="*/ 145 w 268"/>
                    <a:gd name="T89" fmla="*/ 114 h 220"/>
                    <a:gd name="T90" fmla="*/ 125 w 268"/>
                    <a:gd name="T91" fmla="*/ 73 h 220"/>
                    <a:gd name="T92" fmla="*/ 130 w 268"/>
                    <a:gd name="T93" fmla="*/ 69 h 220"/>
                    <a:gd name="T94" fmla="*/ 133 w 268"/>
                    <a:gd name="T95" fmla="*/ 50 h 220"/>
                    <a:gd name="T96" fmla="*/ 152 w 268"/>
                    <a:gd name="T97" fmla="*/ 52 h 220"/>
                    <a:gd name="T98" fmla="*/ 221 w 268"/>
                    <a:gd name="T99" fmla="*/ 102 h 220"/>
                    <a:gd name="T100" fmla="*/ 171 w 268"/>
                    <a:gd name="T101" fmla="*/ 73 h 220"/>
                    <a:gd name="T102" fmla="*/ 145 w 268"/>
                    <a:gd name="T103" fmla="*/ 33 h 220"/>
                    <a:gd name="T104" fmla="*/ 152 w 268"/>
                    <a:gd name="T105" fmla="*/ 25 h 220"/>
                    <a:gd name="T106" fmla="*/ 186 w 268"/>
                    <a:gd name="T107" fmla="*/ 48 h 220"/>
                    <a:gd name="T108" fmla="*/ 179 w 268"/>
                    <a:gd name="T109" fmla="*/ 46 h 220"/>
                    <a:gd name="T110" fmla="*/ 164 w 268"/>
                    <a:gd name="T111" fmla="*/ 15 h 220"/>
                    <a:gd name="T112" fmla="*/ 206 w 268"/>
                    <a:gd name="T113" fmla="*/ 46 h 220"/>
                    <a:gd name="T114" fmla="*/ 178 w 268"/>
                    <a:gd name="T115" fmla="*/ 31 h 220"/>
                    <a:gd name="T116" fmla="*/ 157 w 268"/>
                    <a:gd name="T117" fmla="*/ 2 h 220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0" t="0" r="r" b="b"/>
                  <a:pathLst>
                    <a:path w="268" h="220">
                      <a:moveTo>
                        <a:pt x="151" y="3"/>
                      </a:moveTo>
                      <a:lnTo>
                        <a:pt x="133" y="0"/>
                      </a:lnTo>
                      <a:lnTo>
                        <a:pt x="122" y="6"/>
                      </a:lnTo>
                      <a:lnTo>
                        <a:pt x="110" y="8"/>
                      </a:lnTo>
                      <a:lnTo>
                        <a:pt x="84" y="10"/>
                      </a:lnTo>
                      <a:lnTo>
                        <a:pt x="19" y="10"/>
                      </a:lnTo>
                      <a:lnTo>
                        <a:pt x="84" y="11"/>
                      </a:lnTo>
                      <a:lnTo>
                        <a:pt x="102" y="8"/>
                      </a:lnTo>
                      <a:lnTo>
                        <a:pt x="114" y="10"/>
                      </a:lnTo>
                      <a:lnTo>
                        <a:pt x="99" y="13"/>
                      </a:lnTo>
                      <a:lnTo>
                        <a:pt x="110" y="13"/>
                      </a:lnTo>
                      <a:lnTo>
                        <a:pt x="99" y="19"/>
                      </a:lnTo>
                      <a:lnTo>
                        <a:pt x="15" y="52"/>
                      </a:lnTo>
                      <a:lnTo>
                        <a:pt x="102" y="19"/>
                      </a:lnTo>
                      <a:lnTo>
                        <a:pt x="99" y="23"/>
                      </a:lnTo>
                      <a:lnTo>
                        <a:pt x="87" y="29"/>
                      </a:lnTo>
                      <a:lnTo>
                        <a:pt x="76" y="31"/>
                      </a:lnTo>
                      <a:lnTo>
                        <a:pt x="53" y="33"/>
                      </a:lnTo>
                      <a:lnTo>
                        <a:pt x="15" y="29"/>
                      </a:lnTo>
                      <a:lnTo>
                        <a:pt x="76" y="33"/>
                      </a:lnTo>
                      <a:lnTo>
                        <a:pt x="87" y="29"/>
                      </a:lnTo>
                      <a:lnTo>
                        <a:pt x="99" y="27"/>
                      </a:lnTo>
                      <a:lnTo>
                        <a:pt x="96" y="33"/>
                      </a:lnTo>
                      <a:lnTo>
                        <a:pt x="87" y="35"/>
                      </a:lnTo>
                      <a:lnTo>
                        <a:pt x="11" y="54"/>
                      </a:lnTo>
                      <a:lnTo>
                        <a:pt x="87" y="37"/>
                      </a:lnTo>
                      <a:lnTo>
                        <a:pt x="96" y="37"/>
                      </a:lnTo>
                      <a:lnTo>
                        <a:pt x="87" y="42"/>
                      </a:lnTo>
                      <a:lnTo>
                        <a:pt x="76" y="48"/>
                      </a:lnTo>
                      <a:lnTo>
                        <a:pt x="11" y="60"/>
                      </a:lnTo>
                      <a:lnTo>
                        <a:pt x="84" y="46"/>
                      </a:lnTo>
                      <a:lnTo>
                        <a:pt x="87" y="46"/>
                      </a:lnTo>
                      <a:lnTo>
                        <a:pt x="91" y="48"/>
                      </a:lnTo>
                      <a:lnTo>
                        <a:pt x="76" y="56"/>
                      </a:lnTo>
                      <a:lnTo>
                        <a:pt x="91" y="54"/>
                      </a:lnTo>
                      <a:lnTo>
                        <a:pt x="72" y="64"/>
                      </a:lnTo>
                      <a:lnTo>
                        <a:pt x="56" y="69"/>
                      </a:lnTo>
                      <a:lnTo>
                        <a:pt x="26" y="73"/>
                      </a:lnTo>
                      <a:lnTo>
                        <a:pt x="11" y="73"/>
                      </a:lnTo>
                      <a:lnTo>
                        <a:pt x="38" y="71"/>
                      </a:lnTo>
                      <a:lnTo>
                        <a:pt x="68" y="67"/>
                      </a:lnTo>
                      <a:lnTo>
                        <a:pt x="76" y="65"/>
                      </a:lnTo>
                      <a:lnTo>
                        <a:pt x="68" y="71"/>
                      </a:lnTo>
                      <a:lnTo>
                        <a:pt x="53" y="79"/>
                      </a:lnTo>
                      <a:lnTo>
                        <a:pt x="26" y="83"/>
                      </a:lnTo>
                      <a:lnTo>
                        <a:pt x="0" y="86"/>
                      </a:lnTo>
                      <a:lnTo>
                        <a:pt x="34" y="81"/>
                      </a:lnTo>
                      <a:lnTo>
                        <a:pt x="56" y="75"/>
                      </a:lnTo>
                      <a:lnTo>
                        <a:pt x="76" y="69"/>
                      </a:lnTo>
                      <a:lnTo>
                        <a:pt x="79" y="67"/>
                      </a:lnTo>
                      <a:lnTo>
                        <a:pt x="76" y="73"/>
                      </a:lnTo>
                      <a:lnTo>
                        <a:pt x="84" y="71"/>
                      </a:lnTo>
                      <a:lnTo>
                        <a:pt x="91" y="73"/>
                      </a:lnTo>
                      <a:lnTo>
                        <a:pt x="76" y="79"/>
                      </a:lnTo>
                      <a:lnTo>
                        <a:pt x="76" y="83"/>
                      </a:lnTo>
                      <a:lnTo>
                        <a:pt x="56" y="90"/>
                      </a:lnTo>
                      <a:lnTo>
                        <a:pt x="64" y="90"/>
                      </a:lnTo>
                      <a:lnTo>
                        <a:pt x="56" y="95"/>
                      </a:lnTo>
                      <a:lnTo>
                        <a:pt x="30" y="102"/>
                      </a:lnTo>
                      <a:lnTo>
                        <a:pt x="7" y="104"/>
                      </a:lnTo>
                      <a:lnTo>
                        <a:pt x="41" y="100"/>
                      </a:lnTo>
                      <a:lnTo>
                        <a:pt x="61" y="95"/>
                      </a:lnTo>
                      <a:lnTo>
                        <a:pt x="72" y="92"/>
                      </a:lnTo>
                      <a:lnTo>
                        <a:pt x="72" y="98"/>
                      </a:lnTo>
                      <a:lnTo>
                        <a:pt x="72" y="100"/>
                      </a:lnTo>
                      <a:lnTo>
                        <a:pt x="61" y="108"/>
                      </a:lnTo>
                      <a:lnTo>
                        <a:pt x="49" y="114"/>
                      </a:lnTo>
                      <a:lnTo>
                        <a:pt x="56" y="114"/>
                      </a:lnTo>
                      <a:lnTo>
                        <a:pt x="46" y="117"/>
                      </a:lnTo>
                      <a:lnTo>
                        <a:pt x="7" y="127"/>
                      </a:lnTo>
                      <a:lnTo>
                        <a:pt x="34" y="121"/>
                      </a:lnTo>
                      <a:lnTo>
                        <a:pt x="53" y="117"/>
                      </a:lnTo>
                      <a:lnTo>
                        <a:pt x="53" y="123"/>
                      </a:lnTo>
                      <a:lnTo>
                        <a:pt x="41" y="125"/>
                      </a:lnTo>
                      <a:lnTo>
                        <a:pt x="53" y="123"/>
                      </a:lnTo>
                      <a:lnTo>
                        <a:pt x="53" y="127"/>
                      </a:lnTo>
                      <a:lnTo>
                        <a:pt x="46" y="131"/>
                      </a:lnTo>
                      <a:lnTo>
                        <a:pt x="11" y="136"/>
                      </a:lnTo>
                      <a:lnTo>
                        <a:pt x="41" y="131"/>
                      </a:lnTo>
                      <a:lnTo>
                        <a:pt x="41" y="133"/>
                      </a:lnTo>
                      <a:lnTo>
                        <a:pt x="46" y="135"/>
                      </a:lnTo>
                      <a:lnTo>
                        <a:pt x="11" y="148"/>
                      </a:lnTo>
                      <a:lnTo>
                        <a:pt x="38" y="138"/>
                      </a:lnTo>
                      <a:lnTo>
                        <a:pt x="46" y="136"/>
                      </a:lnTo>
                      <a:lnTo>
                        <a:pt x="49" y="141"/>
                      </a:lnTo>
                      <a:lnTo>
                        <a:pt x="41" y="144"/>
                      </a:lnTo>
                      <a:lnTo>
                        <a:pt x="49" y="142"/>
                      </a:lnTo>
                      <a:lnTo>
                        <a:pt x="41" y="154"/>
                      </a:lnTo>
                      <a:lnTo>
                        <a:pt x="7" y="167"/>
                      </a:lnTo>
                      <a:lnTo>
                        <a:pt x="41" y="154"/>
                      </a:lnTo>
                      <a:lnTo>
                        <a:pt x="38" y="160"/>
                      </a:lnTo>
                      <a:lnTo>
                        <a:pt x="49" y="154"/>
                      </a:lnTo>
                      <a:lnTo>
                        <a:pt x="49" y="160"/>
                      </a:lnTo>
                      <a:lnTo>
                        <a:pt x="53" y="186"/>
                      </a:lnTo>
                      <a:lnTo>
                        <a:pt x="87" y="219"/>
                      </a:lnTo>
                      <a:lnTo>
                        <a:pt x="53" y="185"/>
                      </a:lnTo>
                      <a:lnTo>
                        <a:pt x="53" y="171"/>
                      </a:lnTo>
                      <a:lnTo>
                        <a:pt x="56" y="161"/>
                      </a:lnTo>
                      <a:lnTo>
                        <a:pt x="61" y="154"/>
                      </a:lnTo>
                      <a:lnTo>
                        <a:pt x="68" y="141"/>
                      </a:lnTo>
                      <a:lnTo>
                        <a:pt x="76" y="146"/>
                      </a:lnTo>
                      <a:lnTo>
                        <a:pt x="125" y="219"/>
                      </a:lnTo>
                      <a:lnTo>
                        <a:pt x="79" y="146"/>
                      </a:lnTo>
                      <a:lnTo>
                        <a:pt x="79" y="138"/>
                      </a:lnTo>
                      <a:lnTo>
                        <a:pt x="87" y="142"/>
                      </a:lnTo>
                      <a:lnTo>
                        <a:pt x="96" y="213"/>
                      </a:lnTo>
                      <a:lnTo>
                        <a:pt x="91" y="152"/>
                      </a:lnTo>
                      <a:lnTo>
                        <a:pt x="87" y="141"/>
                      </a:lnTo>
                      <a:lnTo>
                        <a:pt x="84" y="136"/>
                      </a:lnTo>
                      <a:lnTo>
                        <a:pt x="87" y="127"/>
                      </a:lnTo>
                      <a:lnTo>
                        <a:pt x="91" y="135"/>
                      </a:lnTo>
                      <a:lnTo>
                        <a:pt x="102" y="150"/>
                      </a:lnTo>
                      <a:lnTo>
                        <a:pt x="114" y="160"/>
                      </a:lnTo>
                      <a:lnTo>
                        <a:pt x="145" y="173"/>
                      </a:lnTo>
                      <a:lnTo>
                        <a:pt x="210" y="198"/>
                      </a:lnTo>
                      <a:lnTo>
                        <a:pt x="125" y="161"/>
                      </a:lnTo>
                      <a:lnTo>
                        <a:pt x="110" y="152"/>
                      </a:lnTo>
                      <a:lnTo>
                        <a:pt x="102" y="146"/>
                      </a:lnTo>
                      <a:lnTo>
                        <a:pt x="96" y="138"/>
                      </a:lnTo>
                      <a:lnTo>
                        <a:pt x="99" y="117"/>
                      </a:lnTo>
                      <a:lnTo>
                        <a:pt x="102" y="123"/>
                      </a:lnTo>
                      <a:lnTo>
                        <a:pt x="102" y="111"/>
                      </a:lnTo>
                      <a:lnTo>
                        <a:pt x="102" y="108"/>
                      </a:lnTo>
                      <a:lnTo>
                        <a:pt x="110" y="117"/>
                      </a:lnTo>
                      <a:lnTo>
                        <a:pt x="183" y="188"/>
                      </a:lnTo>
                      <a:lnTo>
                        <a:pt x="122" y="131"/>
                      </a:lnTo>
                      <a:lnTo>
                        <a:pt x="114" y="125"/>
                      </a:lnTo>
                      <a:lnTo>
                        <a:pt x="110" y="117"/>
                      </a:lnTo>
                      <a:lnTo>
                        <a:pt x="110" y="96"/>
                      </a:lnTo>
                      <a:lnTo>
                        <a:pt x="114" y="98"/>
                      </a:lnTo>
                      <a:lnTo>
                        <a:pt x="118" y="86"/>
                      </a:lnTo>
                      <a:lnTo>
                        <a:pt x="130" y="90"/>
                      </a:lnTo>
                      <a:lnTo>
                        <a:pt x="186" y="169"/>
                      </a:lnTo>
                      <a:lnTo>
                        <a:pt x="156" y="131"/>
                      </a:lnTo>
                      <a:lnTo>
                        <a:pt x="145" y="114"/>
                      </a:lnTo>
                      <a:lnTo>
                        <a:pt x="130" y="98"/>
                      </a:lnTo>
                      <a:lnTo>
                        <a:pt x="130" y="89"/>
                      </a:lnTo>
                      <a:lnTo>
                        <a:pt x="125" y="73"/>
                      </a:lnTo>
                      <a:lnTo>
                        <a:pt x="133" y="75"/>
                      </a:lnTo>
                      <a:lnTo>
                        <a:pt x="164" y="154"/>
                      </a:lnTo>
                      <a:lnTo>
                        <a:pt x="130" y="69"/>
                      </a:lnTo>
                      <a:lnTo>
                        <a:pt x="130" y="62"/>
                      </a:lnTo>
                      <a:lnTo>
                        <a:pt x="133" y="67"/>
                      </a:lnTo>
                      <a:lnTo>
                        <a:pt x="133" y="50"/>
                      </a:lnTo>
                      <a:lnTo>
                        <a:pt x="141" y="56"/>
                      </a:lnTo>
                      <a:lnTo>
                        <a:pt x="141" y="46"/>
                      </a:lnTo>
                      <a:lnTo>
                        <a:pt x="152" y="52"/>
                      </a:lnTo>
                      <a:lnTo>
                        <a:pt x="168" y="71"/>
                      </a:lnTo>
                      <a:lnTo>
                        <a:pt x="186" y="83"/>
                      </a:lnTo>
                      <a:lnTo>
                        <a:pt x="221" y="102"/>
                      </a:lnTo>
                      <a:lnTo>
                        <a:pt x="240" y="119"/>
                      </a:lnTo>
                      <a:lnTo>
                        <a:pt x="186" y="83"/>
                      </a:lnTo>
                      <a:lnTo>
                        <a:pt x="171" y="73"/>
                      </a:lnTo>
                      <a:lnTo>
                        <a:pt x="156" y="60"/>
                      </a:lnTo>
                      <a:lnTo>
                        <a:pt x="152" y="50"/>
                      </a:lnTo>
                      <a:lnTo>
                        <a:pt x="145" y="33"/>
                      </a:lnTo>
                      <a:lnTo>
                        <a:pt x="148" y="35"/>
                      </a:lnTo>
                      <a:lnTo>
                        <a:pt x="156" y="33"/>
                      </a:lnTo>
                      <a:lnTo>
                        <a:pt x="152" y="25"/>
                      </a:lnTo>
                      <a:lnTo>
                        <a:pt x="160" y="33"/>
                      </a:lnTo>
                      <a:lnTo>
                        <a:pt x="168" y="40"/>
                      </a:lnTo>
                      <a:lnTo>
                        <a:pt x="186" y="48"/>
                      </a:lnTo>
                      <a:lnTo>
                        <a:pt x="214" y="56"/>
                      </a:lnTo>
                      <a:lnTo>
                        <a:pt x="267" y="75"/>
                      </a:lnTo>
                      <a:lnTo>
                        <a:pt x="179" y="46"/>
                      </a:lnTo>
                      <a:lnTo>
                        <a:pt x="168" y="38"/>
                      </a:lnTo>
                      <a:lnTo>
                        <a:pt x="164" y="35"/>
                      </a:lnTo>
                      <a:lnTo>
                        <a:pt x="164" y="15"/>
                      </a:lnTo>
                      <a:lnTo>
                        <a:pt x="171" y="21"/>
                      </a:lnTo>
                      <a:lnTo>
                        <a:pt x="183" y="31"/>
                      </a:lnTo>
                      <a:lnTo>
                        <a:pt x="206" y="46"/>
                      </a:lnTo>
                      <a:lnTo>
                        <a:pt x="236" y="62"/>
                      </a:lnTo>
                      <a:lnTo>
                        <a:pt x="244" y="69"/>
                      </a:lnTo>
                      <a:lnTo>
                        <a:pt x="178" y="31"/>
                      </a:lnTo>
                      <a:lnTo>
                        <a:pt x="171" y="17"/>
                      </a:lnTo>
                      <a:lnTo>
                        <a:pt x="175" y="8"/>
                      </a:lnTo>
                      <a:lnTo>
                        <a:pt x="157" y="2"/>
                      </a:lnTo>
                      <a:lnTo>
                        <a:pt x="151" y="3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2" name="Freeform 56"/>
                <p:cNvSpPr>
                  <a:spLocks/>
                </p:cNvSpPr>
                <p:nvPr/>
              </p:nvSpPr>
              <p:spPr bwMode="auto">
                <a:xfrm>
                  <a:off x="1200" y="3914"/>
                  <a:ext cx="202" cy="218"/>
                </a:xfrm>
                <a:custGeom>
                  <a:avLst/>
                  <a:gdLst>
                    <a:gd name="T0" fmla="*/ 47 w 202"/>
                    <a:gd name="T1" fmla="*/ 217 h 218"/>
                    <a:gd name="T2" fmla="*/ 7 w 202"/>
                    <a:gd name="T3" fmla="*/ 125 h 218"/>
                    <a:gd name="T4" fmla="*/ 4 w 202"/>
                    <a:gd name="T5" fmla="*/ 121 h 218"/>
                    <a:gd name="T6" fmla="*/ 1 w 202"/>
                    <a:gd name="T7" fmla="*/ 113 h 218"/>
                    <a:gd name="T8" fmla="*/ 1 w 202"/>
                    <a:gd name="T9" fmla="*/ 105 h 218"/>
                    <a:gd name="T10" fmla="*/ 0 w 202"/>
                    <a:gd name="T11" fmla="*/ 97 h 218"/>
                    <a:gd name="T12" fmla="*/ 1 w 202"/>
                    <a:gd name="T13" fmla="*/ 88 h 218"/>
                    <a:gd name="T14" fmla="*/ 6 w 202"/>
                    <a:gd name="T15" fmla="*/ 75 h 218"/>
                    <a:gd name="T16" fmla="*/ 28 w 202"/>
                    <a:gd name="T17" fmla="*/ 24 h 218"/>
                    <a:gd name="T18" fmla="*/ 34 w 202"/>
                    <a:gd name="T19" fmla="*/ 20 h 218"/>
                    <a:gd name="T20" fmla="*/ 43 w 202"/>
                    <a:gd name="T21" fmla="*/ 11 h 218"/>
                    <a:gd name="T22" fmla="*/ 54 w 202"/>
                    <a:gd name="T23" fmla="*/ 5 h 218"/>
                    <a:gd name="T24" fmla="*/ 71 w 202"/>
                    <a:gd name="T25" fmla="*/ 1 h 218"/>
                    <a:gd name="T26" fmla="*/ 84 w 202"/>
                    <a:gd name="T27" fmla="*/ 0 h 218"/>
                    <a:gd name="T28" fmla="*/ 95 w 202"/>
                    <a:gd name="T29" fmla="*/ 3 h 218"/>
                    <a:gd name="T30" fmla="*/ 109 w 202"/>
                    <a:gd name="T31" fmla="*/ 7 h 218"/>
                    <a:gd name="T32" fmla="*/ 126 w 202"/>
                    <a:gd name="T33" fmla="*/ 16 h 218"/>
                    <a:gd name="T34" fmla="*/ 145 w 202"/>
                    <a:gd name="T35" fmla="*/ 26 h 218"/>
                    <a:gd name="T36" fmla="*/ 156 w 202"/>
                    <a:gd name="T37" fmla="*/ 34 h 218"/>
                    <a:gd name="T38" fmla="*/ 165 w 202"/>
                    <a:gd name="T39" fmla="*/ 43 h 218"/>
                    <a:gd name="T40" fmla="*/ 169 w 202"/>
                    <a:gd name="T41" fmla="*/ 49 h 218"/>
                    <a:gd name="T42" fmla="*/ 186 w 202"/>
                    <a:gd name="T43" fmla="*/ 76 h 218"/>
                    <a:gd name="T44" fmla="*/ 187 w 202"/>
                    <a:gd name="T45" fmla="*/ 78 h 218"/>
                    <a:gd name="T46" fmla="*/ 191 w 202"/>
                    <a:gd name="T47" fmla="*/ 89 h 218"/>
                    <a:gd name="T48" fmla="*/ 193 w 202"/>
                    <a:gd name="T49" fmla="*/ 97 h 218"/>
                    <a:gd name="T50" fmla="*/ 201 w 202"/>
                    <a:gd name="T51" fmla="*/ 138 h 218"/>
                    <a:gd name="T52" fmla="*/ 190 w 202"/>
                    <a:gd name="T53" fmla="*/ 114 h 218"/>
                    <a:gd name="T54" fmla="*/ 180 w 202"/>
                    <a:gd name="T55" fmla="*/ 96 h 218"/>
                    <a:gd name="T56" fmla="*/ 169 w 202"/>
                    <a:gd name="T57" fmla="*/ 78 h 218"/>
                    <a:gd name="T58" fmla="*/ 155 w 202"/>
                    <a:gd name="T59" fmla="*/ 59 h 218"/>
                    <a:gd name="T60" fmla="*/ 107 w 202"/>
                    <a:gd name="T61" fmla="*/ 17 h 218"/>
                    <a:gd name="T62" fmla="*/ 95 w 202"/>
                    <a:gd name="T63" fmla="*/ 12 h 218"/>
                    <a:gd name="T64" fmla="*/ 84 w 202"/>
                    <a:gd name="T65" fmla="*/ 9 h 218"/>
                    <a:gd name="T66" fmla="*/ 75 w 202"/>
                    <a:gd name="T67" fmla="*/ 9 h 218"/>
                    <a:gd name="T68" fmla="*/ 66 w 202"/>
                    <a:gd name="T69" fmla="*/ 14 h 218"/>
                    <a:gd name="T70" fmla="*/ 53 w 202"/>
                    <a:gd name="T71" fmla="*/ 29 h 218"/>
                    <a:gd name="T72" fmla="*/ 39 w 202"/>
                    <a:gd name="T73" fmla="*/ 79 h 218"/>
                    <a:gd name="T74" fmla="*/ 25 w 202"/>
                    <a:gd name="T75" fmla="*/ 113 h 218"/>
                    <a:gd name="T76" fmla="*/ 24 w 202"/>
                    <a:gd name="T77" fmla="*/ 121 h 218"/>
                    <a:gd name="T78" fmla="*/ 25 w 202"/>
                    <a:gd name="T79" fmla="*/ 129 h 218"/>
                    <a:gd name="T80" fmla="*/ 27 w 202"/>
                    <a:gd name="T81" fmla="*/ 137 h 218"/>
                    <a:gd name="T82" fmla="*/ 38 w 202"/>
                    <a:gd name="T83" fmla="*/ 154 h 218"/>
                    <a:gd name="T84" fmla="*/ 31 w 202"/>
                    <a:gd name="T85" fmla="*/ 138 h 218"/>
                    <a:gd name="T86" fmla="*/ 45 w 202"/>
                    <a:gd name="T87" fmla="*/ 171 h 218"/>
                    <a:gd name="T88" fmla="*/ 52 w 202"/>
                    <a:gd name="T89" fmla="*/ 188 h 218"/>
                    <a:gd name="T90" fmla="*/ 54 w 202"/>
                    <a:gd name="T91" fmla="*/ 201 h 218"/>
                    <a:gd name="T92" fmla="*/ 49 w 202"/>
                    <a:gd name="T93" fmla="*/ 214 h 218"/>
                    <a:gd name="T94" fmla="*/ 47 w 202"/>
                    <a:gd name="T95" fmla="*/ 217 h 218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0" t="0" r="r" b="b"/>
                  <a:pathLst>
                    <a:path w="202" h="218">
                      <a:moveTo>
                        <a:pt x="47" y="217"/>
                      </a:moveTo>
                      <a:lnTo>
                        <a:pt x="7" y="125"/>
                      </a:lnTo>
                      <a:lnTo>
                        <a:pt x="4" y="121"/>
                      </a:lnTo>
                      <a:lnTo>
                        <a:pt x="1" y="113"/>
                      </a:lnTo>
                      <a:lnTo>
                        <a:pt x="1" y="105"/>
                      </a:lnTo>
                      <a:lnTo>
                        <a:pt x="0" y="97"/>
                      </a:lnTo>
                      <a:lnTo>
                        <a:pt x="1" y="88"/>
                      </a:lnTo>
                      <a:lnTo>
                        <a:pt x="6" y="75"/>
                      </a:lnTo>
                      <a:lnTo>
                        <a:pt x="28" y="24"/>
                      </a:lnTo>
                      <a:lnTo>
                        <a:pt x="34" y="20"/>
                      </a:lnTo>
                      <a:lnTo>
                        <a:pt x="43" y="11"/>
                      </a:lnTo>
                      <a:lnTo>
                        <a:pt x="54" y="5"/>
                      </a:lnTo>
                      <a:lnTo>
                        <a:pt x="71" y="1"/>
                      </a:lnTo>
                      <a:lnTo>
                        <a:pt x="84" y="0"/>
                      </a:lnTo>
                      <a:lnTo>
                        <a:pt x="95" y="3"/>
                      </a:lnTo>
                      <a:lnTo>
                        <a:pt x="109" y="7"/>
                      </a:lnTo>
                      <a:lnTo>
                        <a:pt x="126" y="16"/>
                      </a:lnTo>
                      <a:lnTo>
                        <a:pt x="145" y="26"/>
                      </a:lnTo>
                      <a:lnTo>
                        <a:pt x="156" y="34"/>
                      </a:lnTo>
                      <a:lnTo>
                        <a:pt x="165" y="43"/>
                      </a:lnTo>
                      <a:lnTo>
                        <a:pt x="169" y="49"/>
                      </a:lnTo>
                      <a:lnTo>
                        <a:pt x="186" y="76"/>
                      </a:lnTo>
                      <a:lnTo>
                        <a:pt x="187" y="78"/>
                      </a:lnTo>
                      <a:lnTo>
                        <a:pt x="191" y="89"/>
                      </a:lnTo>
                      <a:lnTo>
                        <a:pt x="193" y="97"/>
                      </a:lnTo>
                      <a:lnTo>
                        <a:pt x="201" y="138"/>
                      </a:lnTo>
                      <a:lnTo>
                        <a:pt x="190" y="114"/>
                      </a:lnTo>
                      <a:lnTo>
                        <a:pt x="180" y="96"/>
                      </a:lnTo>
                      <a:lnTo>
                        <a:pt x="169" y="78"/>
                      </a:lnTo>
                      <a:lnTo>
                        <a:pt x="155" y="59"/>
                      </a:lnTo>
                      <a:lnTo>
                        <a:pt x="107" y="17"/>
                      </a:lnTo>
                      <a:lnTo>
                        <a:pt x="95" y="12"/>
                      </a:lnTo>
                      <a:lnTo>
                        <a:pt x="84" y="9"/>
                      </a:lnTo>
                      <a:lnTo>
                        <a:pt x="75" y="9"/>
                      </a:lnTo>
                      <a:lnTo>
                        <a:pt x="66" y="14"/>
                      </a:lnTo>
                      <a:lnTo>
                        <a:pt x="53" y="29"/>
                      </a:lnTo>
                      <a:lnTo>
                        <a:pt x="39" y="79"/>
                      </a:lnTo>
                      <a:lnTo>
                        <a:pt x="25" y="113"/>
                      </a:lnTo>
                      <a:lnTo>
                        <a:pt x="24" y="121"/>
                      </a:lnTo>
                      <a:lnTo>
                        <a:pt x="25" y="129"/>
                      </a:lnTo>
                      <a:lnTo>
                        <a:pt x="27" y="137"/>
                      </a:lnTo>
                      <a:lnTo>
                        <a:pt x="38" y="154"/>
                      </a:lnTo>
                      <a:lnTo>
                        <a:pt x="31" y="138"/>
                      </a:lnTo>
                      <a:lnTo>
                        <a:pt x="45" y="171"/>
                      </a:lnTo>
                      <a:lnTo>
                        <a:pt x="52" y="188"/>
                      </a:lnTo>
                      <a:lnTo>
                        <a:pt x="54" y="201"/>
                      </a:lnTo>
                      <a:lnTo>
                        <a:pt x="49" y="214"/>
                      </a:lnTo>
                      <a:lnTo>
                        <a:pt x="47" y="217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3" name="Freeform 57"/>
                <p:cNvSpPr>
                  <a:spLocks/>
                </p:cNvSpPr>
                <p:nvPr/>
              </p:nvSpPr>
              <p:spPr bwMode="auto">
                <a:xfrm>
                  <a:off x="1094" y="3837"/>
                  <a:ext cx="225" cy="207"/>
                </a:xfrm>
                <a:custGeom>
                  <a:avLst/>
                  <a:gdLst>
                    <a:gd name="T0" fmla="*/ 221 w 225"/>
                    <a:gd name="T1" fmla="*/ 32 h 207"/>
                    <a:gd name="T2" fmla="*/ 205 w 225"/>
                    <a:gd name="T3" fmla="*/ 18 h 207"/>
                    <a:gd name="T4" fmla="*/ 197 w 225"/>
                    <a:gd name="T5" fmla="*/ 13 h 207"/>
                    <a:gd name="T6" fmla="*/ 181 w 225"/>
                    <a:gd name="T7" fmla="*/ 9 h 207"/>
                    <a:gd name="T8" fmla="*/ 166 w 225"/>
                    <a:gd name="T9" fmla="*/ 5 h 207"/>
                    <a:gd name="T10" fmla="*/ 145 w 225"/>
                    <a:gd name="T11" fmla="*/ 1 h 207"/>
                    <a:gd name="T12" fmla="*/ 127 w 225"/>
                    <a:gd name="T13" fmla="*/ 0 h 207"/>
                    <a:gd name="T14" fmla="*/ 111 w 225"/>
                    <a:gd name="T15" fmla="*/ 2 h 207"/>
                    <a:gd name="T16" fmla="*/ 92 w 225"/>
                    <a:gd name="T17" fmla="*/ 4 h 207"/>
                    <a:gd name="T18" fmla="*/ 71 w 225"/>
                    <a:gd name="T19" fmla="*/ 8 h 207"/>
                    <a:gd name="T20" fmla="*/ 58 w 225"/>
                    <a:gd name="T21" fmla="*/ 15 h 207"/>
                    <a:gd name="T22" fmla="*/ 45 w 225"/>
                    <a:gd name="T23" fmla="*/ 27 h 207"/>
                    <a:gd name="T24" fmla="*/ 31 w 225"/>
                    <a:gd name="T25" fmla="*/ 35 h 207"/>
                    <a:gd name="T26" fmla="*/ 21 w 225"/>
                    <a:gd name="T27" fmla="*/ 44 h 207"/>
                    <a:gd name="T28" fmla="*/ 8 w 225"/>
                    <a:gd name="T29" fmla="*/ 56 h 207"/>
                    <a:gd name="T30" fmla="*/ 0 w 225"/>
                    <a:gd name="T31" fmla="*/ 80 h 207"/>
                    <a:gd name="T32" fmla="*/ 3 w 225"/>
                    <a:gd name="T33" fmla="*/ 99 h 207"/>
                    <a:gd name="T34" fmla="*/ 13 w 225"/>
                    <a:gd name="T35" fmla="*/ 126 h 207"/>
                    <a:gd name="T36" fmla="*/ 31 w 225"/>
                    <a:gd name="T37" fmla="*/ 150 h 207"/>
                    <a:gd name="T38" fmla="*/ 71 w 225"/>
                    <a:gd name="T39" fmla="*/ 206 h 207"/>
                    <a:gd name="T40" fmla="*/ 56 w 225"/>
                    <a:gd name="T41" fmla="*/ 146 h 207"/>
                    <a:gd name="T42" fmla="*/ 47 w 225"/>
                    <a:gd name="T43" fmla="*/ 125 h 207"/>
                    <a:gd name="T44" fmla="*/ 42 w 225"/>
                    <a:gd name="T45" fmla="*/ 107 h 207"/>
                    <a:gd name="T46" fmla="*/ 39 w 225"/>
                    <a:gd name="T47" fmla="*/ 87 h 207"/>
                    <a:gd name="T48" fmla="*/ 45 w 225"/>
                    <a:gd name="T49" fmla="*/ 66 h 207"/>
                    <a:gd name="T50" fmla="*/ 50 w 225"/>
                    <a:gd name="T51" fmla="*/ 49 h 207"/>
                    <a:gd name="T52" fmla="*/ 61 w 225"/>
                    <a:gd name="T53" fmla="*/ 28 h 207"/>
                    <a:gd name="T54" fmla="*/ 77 w 225"/>
                    <a:gd name="T55" fmla="*/ 18 h 207"/>
                    <a:gd name="T56" fmla="*/ 98 w 225"/>
                    <a:gd name="T57" fmla="*/ 15 h 207"/>
                    <a:gd name="T58" fmla="*/ 153 w 225"/>
                    <a:gd name="T59" fmla="*/ 13 h 207"/>
                    <a:gd name="T60" fmla="*/ 187 w 225"/>
                    <a:gd name="T61" fmla="*/ 20 h 207"/>
                    <a:gd name="T62" fmla="*/ 224 w 225"/>
                    <a:gd name="T63" fmla="*/ 35 h 207"/>
                    <a:gd name="T64" fmla="*/ 221 w 225"/>
                    <a:gd name="T65" fmla="*/ 32 h 207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25" h="207">
                      <a:moveTo>
                        <a:pt x="221" y="32"/>
                      </a:moveTo>
                      <a:lnTo>
                        <a:pt x="205" y="18"/>
                      </a:lnTo>
                      <a:lnTo>
                        <a:pt x="197" y="13"/>
                      </a:lnTo>
                      <a:lnTo>
                        <a:pt x="181" y="9"/>
                      </a:lnTo>
                      <a:lnTo>
                        <a:pt x="166" y="5"/>
                      </a:lnTo>
                      <a:lnTo>
                        <a:pt x="145" y="1"/>
                      </a:lnTo>
                      <a:lnTo>
                        <a:pt x="127" y="0"/>
                      </a:lnTo>
                      <a:lnTo>
                        <a:pt x="111" y="2"/>
                      </a:lnTo>
                      <a:lnTo>
                        <a:pt x="92" y="4"/>
                      </a:lnTo>
                      <a:lnTo>
                        <a:pt x="71" y="8"/>
                      </a:lnTo>
                      <a:lnTo>
                        <a:pt x="58" y="15"/>
                      </a:lnTo>
                      <a:lnTo>
                        <a:pt x="45" y="27"/>
                      </a:lnTo>
                      <a:lnTo>
                        <a:pt x="31" y="35"/>
                      </a:lnTo>
                      <a:lnTo>
                        <a:pt x="21" y="44"/>
                      </a:lnTo>
                      <a:lnTo>
                        <a:pt x="8" y="56"/>
                      </a:lnTo>
                      <a:lnTo>
                        <a:pt x="0" y="80"/>
                      </a:lnTo>
                      <a:lnTo>
                        <a:pt x="3" y="99"/>
                      </a:lnTo>
                      <a:lnTo>
                        <a:pt x="13" y="126"/>
                      </a:lnTo>
                      <a:lnTo>
                        <a:pt x="31" y="150"/>
                      </a:lnTo>
                      <a:lnTo>
                        <a:pt x="71" y="206"/>
                      </a:lnTo>
                      <a:lnTo>
                        <a:pt x="56" y="146"/>
                      </a:lnTo>
                      <a:lnTo>
                        <a:pt x="47" y="125"/>
                      </a:lnTo>
                      <a:lnTo>
                        <a:pt x="42" y="107"/>
                      </a:lnTo>
                      <a:lnTo>
                        <a:pt x="39" y="87"/>
                      </a:lnTo>
                      <a:lnTo>
                        <a:pt x="45" y="66"/>
                      </a:lnTo>
                      <a:lnTo>
                        <a:pt x="50" y="49"/>
                      </a:lnTo>
                      <a:lnTo>
                        <a:pt x="61" y="28"/>
                      </a:lnTo>
                      <a:lnTo>
                        <a:pt x="77" y="18"/>
                      </a:lnTo>
                      <a:lnTo>
                        <a:pt x="98" y="15"/>
                      </a:lnTo>
                      <a:lnTo>
                        <a:pt x="153" y="13"/>
                      </a:lnTo>
                      <a:lnTo>
                        <a:pt x="187" y="20"/>
                      </a:lnTo>
                      <a:lnTo>
                        <a:pt x="224" y="35"/>
                      </a:lnTo>
                      <a:lnTo>
                        <a:pt x="221" y="32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4" name="Freeform 58"/>
                <p:cNvSpPr>
                  <a:spLocks/>
                </p:cNvSpPr>
                <p:nvPr/>
              </p:nvSpPr>
              <p:spPr bwMode="auto">
                <a:xfrm>
                  <a:off x="1254" y="3687"/>
                  <a:ext cx="233" cy="203"/>
                </a:xfrm>
                <a:custGeom>
                  <a:avLst/>
                  <a:gdLst>
                    <a:gd name="T0" fmla="*/ 68 w 233"/>
                    <a:gd name="T1" fmla="*/ 202 h 203"/>
                    <a:gd name="T2" fmla="*/ 52 w 233"/>
                    <a:gd name="T3" fmla="*/ 167 h 203"/>
                    <a:gd name="T4" fmla="*/ 45 w 233"/>
                    <a:gd name="T5" fmla="*/ 153 h 203"/>
                    <a:gd name="T6" fmla="*/ 28 w 233"/>
                    <a:gd name="T7" fmla="*/ 134 h 203"/>
                    <a:gd name="T8" fmla="*/ 11 w 233"/>
                    <a:gd name="T9" fmla="*/ 117 h 203"/>
                    <a:gd name="T10" fmla="*/ 2 w 233"/>
                    <a:gd name="T11" fmla="*/ 107 h 203"/>
                    <a:gd name="T12" fmla="*/ 0 w 233"/>
                    <a:gd name="T13" fmla="*/ 96 h 203"/>
                    <a:gd name="T14" fmla="*/ 4 w 233"/>
                    <a:gd name="T15" fmla="*/ 81 h 203"/>
                    <a:gd name="T16" fmla="*/ 7 w 233"/>
                    <a:gd name="T17" fmla="*/ 66 h 203"/>
                    <a:gd name="T18" fmla="*/ 33 w 233"/>
                    <a:gd name="T19" fmla="*/ 28 h 203"/>
                    <a:gd name="T20" fmla="*/ 45 w 233"/>
                    <a:gd name="T21" fmla="*/ 19 h 203"/>
                    <a:gd name="T22" fmla="*/ 66 w 233"/>
                    <a:gd name="T23" fmla="*/ 9 h 203"/>
                    <a:gd name="T24" fmla="*/ 84 w 233"/>
                    <a:gd name="T25" fmla="*/ 2 h 203"/>
                    <a:gd name="T26" fmla="*/ 108 w 233"/>
                    <a:gd name="T27" fmla="*/ 0 h 203"/>
                    <a:gd name="T28" fmla="*/ 127 w 233"/>
                    <a:gd name="T29" fmla="*/ 4 h 203"/>
                    <a:gd name="T30" fmla="*/ 151 w 233"/>
                    <a:gd name="T31" fmla="*/ 9 h 203"/>
                    <a:gd name="T32" fmla="*/ 174 w 233"/>
                    <a:gd name="T33" fmla="*/ 21 h 203"/>
                    <a:gd name="T34" fmla="*/ 182 w 233"/>
                    <a:gd name="T35" fmla="*/ 29 h 203"/>
                    <a:gd name="T36" fmla="*/ 197 w 233"/>
                    <a:gd name="T37" fmla="*/ 41 h 203"/>
                    <a:gd name="T38" fmla="*/ 209 w 233"/>
                    <a:gd name="T39" fmla="*/ 52 h 203"/>
                    <a:gd name="T40" fmla="*/ 230 w 233"/>
                    <a:gd name="T41" fmla="*/ 105 h 203"/>
                    <a:gd name="T42" fmla="*/ 232 w 233"/>
                    <a:gd name="T43" fmla="*/ 115 h 203"/>
                    <a:gd name="T44" fmla="*/ 228 w 233"/>
                    <a:gd name="T45" fmla="*/ 132 h 203"/>
                    <a:gd name="T46" fmla="*/ 215 w 233"/>
                    <a:gd name="T47" fmla="*/ 182 h 203"/>
                    <a:gd name="T48" fmla="*/ 216 w 233"/>
                    <a:gd name="T49" fmla="*/ 133 h 203"/>
                    <a:gd name="T50" fmla="*/ 209 w 233"/>
                    <a:gd name="T51" fmla="*/ 112 h 203"/>
                    <a:gd name="T52" fmla="*/ 204 w 233"/>
                    <a:gd name="T53" fmla="*/ 99 h 203"/>
                    <a:gd name="T54" fmla="*/ 195 w 233"/>
                    <a:gd name="T55" fmla="*/ 81 h 203"/>
                    <a:gd name="T56" fmla="*/ 185 w 233"/>
                    <a:gd name="T57" fmla="*/ 64 h 203"/>
                    <a:gd name="T58" fmla="*/ 171 w 233"/>
                    <a:gd name="T59" fmla="*/ 47 h 203"/>
                    <a:gd name="T60" fmla="*/ 155 w 233"/>
                    <a:gd name="T61" fmla="*/ 31 h 203"/>
                    <a:gd name="T62" fmla="*/ 141 w 233"/>
                    <a:gd name="T63" fmla="*/ 17 h 203"/>
                    <a:gd name="T64" fmla="*/ 127 w 233"/>
                    <a:gd name="T65" fmla="*/ 9 h 203"/>
                    <a:gd name="T66" fmla="*/ 110 w 233"/>
                    <a:gd name="T67" fmla="*/ 6 h 203"/>
                    <a:gd name="T68" fmla="*/ 94 w 233"/>
                    <a:gd name="T69" fmla="*/ 9 h 203"/>
                    <a:gd name="T70" fmla="*/ 82 w 233"/>
                    <a:gd name="T71" fmla="*/ 16 h 203"/>
                    <a:gd name="T72" fmla="*/ 75 w 233"/>
                    <a:gd name="T73" fmla="*/ 29 h 203"/>
                    <a:gd name="T74" fmla="*/ 75 w 233"/>
                    <a:gd name="T75" fmla="*/ 39 h 203"/>
                    <a:gd name="T76" fmla="*/ 70 w 233"/>
                    <a:gd name="T77" fmla="*/ 58 h 203"/>
                    <a:gd name="T78" fmla="*/ 63 w 233"/>
                    <a:gd name="T79" fmla="*/ 69 h 203"/>
                    <a:gd name="T80" fmla="*/ 47 w 233"/>
                    <a:gd name="T81" fmla="*/ 87 h 203"/>
                    <a:gd name="T82" fmla="*/ 45 w 233"/>
                    <a:gd name="T83" fmla="*/ 96 h 203"/>
                    <a:gd name="T84" fmla="*/ 42 w 233"/>
                    <a:gd name="T85" fmla="*/ 106 h 203"/>
                    <a:gd name="T86" fmla="*/ 42 w 233"/>
                    <a:gd name="T87" fmla="*/ 119 h 203"/>
                    <a:gd name="T88" fmla="*/ 70 w 233"/>
                    <a:gd name="T89" fmla="*/ 164 h 203"/>
                    <a:gd name="T90" fmla="*/ 68 w 233"/>
                    <a:gd name="T91" fmla="*/ 202 h 203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233" h="203">
                      <a:moveTo>
                        <a:pt x="68" y="202"/>
                      </a:moveTo>
                      <a:lnTo>
                        <a:pt x="52" y="167"/>
                      </a:lnTo>
                      <a:lnTo>
                        <a:pt x="45" y="153"/>
                      </a:lnTo>
                      <a:lnTo>
                        <a:pt x="28" y="134"/>
                      </a:lnTo>
                      <a:lnTo>
                        <a:pt x="11" y="117"/>
                      </a:lnTo>
                      <a:lnTo>
                        <a:pt x="2" y="107"/>
                      </a:lnTo>
                      <a:lnTo>
                        <a:pt x="0" y="96"/>
                      </a:lnTo>
                      <a:lnTo>
                        <a:pt x="4" y="81"/>
                      </a:lnTo>
                      <a:lnTo>
                        <a:pt x="7" y="66"/>
                      </a:lnTo>
                      <a:lnTo>
                        <a:pt x="33" y="28"/>
                      </a:lnTo>
                      <a:lnTo>
                        <a:pt x="45" y="19"/>
                      </a:lnTo>
                      <a:lnTo>
                        <a:pt x="66" y="9"/>
                      </a:lnTo>
                      <a:lnTo>
                        <a:pt x="84" y="2"/>
                      </a:lnTo>
                      <a:lnTo>
                        <a:pt x="108" y="0"/>
                      </a:lnTo>
                      <a:lnTo>
                        <a:pt x="127" y="4"/>
                      </a:lnTo>
                      <a:lnTo>
                        <a:pt x="151" y="9"/>
                      </a:lnTo>
                      <a:lnTo>
                        <a:pt x="174" y="21"/>
                      </a:lnTo>
                      <a:lnTo>
                        <a:pt x="182" y="29"/>
                      </a:lnTo>
                      <a:lnTo>
                        <a:pt x="197" y="41"/>
                      </a:lnTo>
                      <a:lnTo>
                        <a:pt x="209" y="52"/>
                      </a:lnTo>
                      <a:lnTo>
                        <a:pt x="230" y="105"/>
                      </a:lnTo>
                      <a:lnTo>
                        <a:pt x="232" y="115"/>
                      </a:lnTo>
                      <a:lnTo>
                        <a:pt x="228" y="132"/>
                      </a:lnTo>
                      <a:lnTo>
                        <a:pt x="215" y="182"/>
                      </a:lnTo>
                      <a:lnTo>
                        <a:pt x="216" y="133"/>
                      </a:lnTo>
                      <a:lnTo>
                        <a:pt x="209" y="112"/>
                      </a:lnTo>
                      <a:lnTo>
                        <a:pt x="204" y="99"/>
                      </a:lnTo>
                      <a:lnTo>
                        <a:pt x="195" y="81"/>
                      </a:lnTo>
                      <a:lnTo>
                        <a:pt x="185" y="64"/>
                      </a:lnTo>
                      <a:lnTo>
                        <a:pt x="171" y="47"/>
                      </a:lnTo>
                      <a:lnTo>
                        <a:pt x="155" y="31"/>
                      </a:lnTo>
                      <a:lnTo>
                        <a:pt x="141" y="17"/>
                      </a:lnTo>
                      <a:lnTo>
                        <a:pt x="127" y="9"/>
                      </a:lnTo>
                      <a:lnTo>
                        <a:pt x="110" y="6"/>
                      </a:lnTo>
                      <a:lnTo>
                        <a:pt x="94" y="9"/>
                      </a:lnTo>
                      <a:lnTo>
                        <a:pt x="82" y="16"/>
                      </a:lnTo>
                      <a:lnTo>
                        <a:pt x="75" y="29"/>
                      </a:lnTo>
                      <a:lnTo>
                        <a:pt x="75" y="39"/>
                      </a:lnTo>
                      <a:lnTo>
                        <a:pt x="70" y="58"/>
                      </a:lnTo>
                      <a:lnTo>
                        <a:pt x="63" y="69"/>
                      </a:lnTo>
                      <a:lnTo>
                        <a:pt x="47" y="87"/>
                      </a:lnTo>
                      <a:lnTo>
                        <a:pt x="45" y="96"/>
                      </a:lnTo>
                      <a:lnTo>
                        <a:pt x="42" y="106"/>
                      </a:lnTo>
                      <a:lnTo>
                        <a:pt x="42" y="119"/>
                      </a:lnTo>
                      <a:lnTo>
                        <a:pt x="70" y="164"/>
                      </a:lnTo>
                      <a:lnTo>
                        <a:pt x="68" y="202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5" name="Freeform 59"/>
                <p:cNvSpPr>
                  <a:spLocks/>
                </p:cNvSpPr>
                <p:nvPr/>
              </p:nvSpPr>
              <p:spPr bwMode="auto">
                <a:xfrm>
                  <a:off x="1379" y="3484"/>
                  <a:ext cx="307" cy="294"/>
                </a:xfrm>
                <a:custGeom>
                  <a:avLst/>
                  <a:gdLst>
                    <a:gd name="T0" fmla="*/ 288 w 307"/>
                    <a:gd name="T1" fmla="*/ 7 h 294"/>
                    <a:gd name="T2" fmla="*/ 286 w 307"/>
                    <a:gd name="T3" fmla="*/ 0 h 294"/>
                    <a:gd name="T4" fmla="*/ 264 w 307"/>
                    <a:gd name="T5" fmla="*/ 3 h 294"/>
                    <a:gd name="T6" fmla="*/ 252 w 307"/>
                    <a:gd name="T7" fmla="*/ 10 h 294"/>
                    <a:gd name="T8" fmla="*/ 8 w 307"/>
                    <a:gd name="T9" fmla="*/ 64 h 294"/>
                    <a:gd name="T10" fmla="*/ 225 w 307"/>
                    <a:gd name="T11" fmla="*/ 26 h 294"/>
                    <a:gd name="T12" fmla="*/ 228 w 307"/>
                    <a:gd name="T13" fmla="*/ 33 h 294"/>
                    <a:gd name="T14" fmla="*/ 122 w 307"/>
                    <a:gd name="T15" fmla="*/ 79 h 294"/>
                    <a:gd name="T16" fmla="*/ 253 w 307"/>
                    <a:gd name="T17" fmla="*/ 43 h 294"/>
                    <a:gd name="T18" fmla="*/ 236 w 307"/>
                    <a:gd name="T19" fmla="*/ 58 h 294"/>
                    <a:gd name="T20" fmla="*/ 195 w 307"/>
                    <a:gd name="T21" fmla="*/ 83 h 294"/>
                    <a:gd name="T22" fmla="*/ 67 w 307"/>
                    <a:gd name="T23" fmla="*/ 150 h 294"/>
                    <a:gd name="T24" fmla="*/ 72 w 307"/>
                    <a:gd name="T25" fmla="*/ 144 h 294"/>
                    <a:gd name="T26" fmla="*/ 155 w 307"/>
                    <a:gd name="T27" fmla="*/ 103 h 294"/>
                    <a:gd name="T28" fmla="*/ 221 w 307"/>
                    <a:gd name="T29" fmla="*/ 71 h 294"/>
                    <a:gd name="T30" fmla="*/ 252 w 307"/>
                    <a:gd name="T31" fmla="*/ 55 h 294"/>
                    <a:gd name="T32" fmla="*/ 257 w 307"/>
                    <a:gd name="T33" fmla="*/ 61 h 294"/>
                    <a:gd name="T34" fmla="*/ 221 w 307"/>
                    <a:gd name="T35" fmla="*/ 81 h 294"/>
                    <a:gd name="T36" fmla="*/ 170 w 307"/>
                    <a:gd name="T37" fmla="*/ 109 h 294"/>
                    <a:gd name="T38" fmla="*/ 236 w 307"/>
                    <a:gd name="T39" fmla="*/ 71 h 294"/>
                    <a:gd name="T40" fmla="*/ 257 w 307"/>
                    <a:gd name="T41" fmla="*/ 61 h 294"/>
                    <a:gd name="T42" fmla="*/ 260 w 307"/>
                    <a:gd name="T43" fmla="*/ 72 h 294"/>
                    <a:gd name="T44" fmla="*/ 236 w 307"/>
                    <a:gd name="T45" fmla="*/ 91 h 294"/>
                    <a:gd name="T46" fmla="*/ 170 w 307"/>
                    <a:gd name="T47" fmla="*/ 117 h 294"/>
                    <a:gd name="T48" fmla="*/ 113 w 307"/>
                    <a:gd name="T49" fmla="*/ 140 h 294"/>
                    <a:gd name="T50" fmla="*/ 179 w 307"/>
                    <a:gd name="T51" fmla="*/ 116 h 294"/>
                    <a:gd name="T52" fmla="*/ 246 w 307"/>
                    <a:gd name="T53" fmla="*/ 88 h 294"/>
                    <a:gd name="T54" fmla="*/ 244 w 307"/>
                    <a:gd name="T55" fmla="*/ 98 h 294"/>
                    <a:gd name="T56" fmla="*/ 246 w 307"/>
                    <a:gd name="T57" fmla="*/ 114 h 294"/>
                    <a:gd name="T58" fmla="*/ 236 w 307"/>
                    <a:gd name="T59" fmla="*/ 122 h 294"/>
                    <a:gd name="T60" fmla="*/ 181 w 307"/>
                    <a:gd name="T61" fmla="*/ 145 h 294"/>
                    <a:gd name="T62" fmla="*/ 77 w 307"/>
                    <a:gd name="T63" fmla="*/ 183 h 294"/>
                    <a:gd name="T64" fmla="*/ 92 w 307"/>
                    <a:gd name="T65" fmla="*/ 175 h 294"/>
                    <a:gd name="T66" fmla="*/ 221 w 307"/>
                    <a:gd name="T67" fmla="*/ 129 h 294"/>
                    <a:gd name="T68" fmla="*/ 262 w 307"/>
                    <a:gd name="T69" fmla="*/ 110 h 294"/>
                    <a:gd name="T70" fmla="*/ 158 w 307"/>
                    <a:gd name="T71" fmla="*/ 168 h 294"/>
                    <a:gd name="T72" fmla="*/ 260 w 307"/>
                    <a:gd name="T73" fmla="*/ 127 h 294"/>
                    <a:gd name="T74" fmla="*/ 257 w 307"/>
                    <a:gd name="T75" fmla="*/ 144 h 294"/>
                    <a:gd name="T76" fmla="*/ 206 w 307"/>
                    <a:gd name="T77" fmla="*/ 183 h 294"/>
                    <a:gd name="T78" fmla="*/ 118 w 307"/>
                    <a:gd name="T79" fmla="*/ 211 h 294"/>
                    <a:gd name="T80" fmla="*/ 36 w 307"/>
                    <a:gd name="T81" fmla="*/ 236 h 294"/>
                    <a:gd name="T82" fmla="*/ 160 w 307"/>
                    <a:gd name="T83" fmla="*/ 201 h 294"/>
                    <a:gd name="T84" fmla="*/ 210 w 307"/>
                    <a:gd name="T85" fmla="*/ 180 h 294"/>
                    <a:gd name="T86" fmla="*/ 257 w 307"/>
                    <a:gd name="T87" fmla="*/ 150 h 294"/>
                    <a:gd name="T88" fmla="*/ 252 w 307"/>
                    <a:gd name="T89" fmla="*/ 164 h 294"/>
                    <a:gd name="T90" fmla="*/ 249 w 307"/>
                    <a:gd name="T91" fmla="*/ 177 h 294"/>
                    <a:gd name="T92" fmla="*/ 252 w 307"/>
                    <a:gd name="T93" fmla="*/ 190 h 294"/>
                    <a:gd name="T94" fmla="*/ 206 w 307"/>
                    <a:gd name="T95" fmla="*/ 216 h 294"/>
                    <a:gd name="T96" fmla="*/ 121 w 307"/>
                    <a:gd name="T97" fmla="*/ 239 h 294"/>
                    <a:gd name="T98" fmla="*/ 127 w 307"/>
                    <a:gd name="T99" fmla="*/ 237 h 294"/>
                    <a:gd name="T100" fmla="*/ 231 w 307"/>
                    <a:gd name="T101" fmla="*/ 206 h 294"/>
                    <a:gd name="T102" fmla="*/ 226 w 307"/>
                    <a:gd name="T103" fmla="*/ 214 h 294"/>
                    <a:gd name="T104" fmla="*/ 232 w 307"/>
                    <a:gd name="T105" fmla="*/ 218 h 294"/>
                    <a:gd name="T106" fmla="*/ 236 w 307"/>
                    <a:gd name="T107" fmla="*/ 226 h 294"/>
                    <a:gd name="T108" fmla="*/ 185 w 307"/>
                    <a:gd name="T109" fmla="*/ 249 h 294"/>
                    <a:gd name="T110" fmla="*/ 128 w 307"/>
                    <a:gd name="T111" fmla="*/ 254 h 294"/>
                    <a:gd name="T112" fmla="*/ 231 w 307"/>
                    <a:gd name="T113" fmla="*/ 234 h 294"/>
                    <a:gd name="T114" fmla="*/ 226 w 307"/>
                    <a:gd name="T115" fmla="*/ 245 h 294"/>
                    <a:gd name="T116" fmla="*/ 233 w 307"/>
                    <a:gd name="T117" fmla="*/ 252 h 294"/>
                    <a:gd name="T118" fmla="*/ 113 w 307"/>
                    <a:gd name="T119" fmla="*/ 293 h 294"/>
                    <a:gd name="T120" fmla="*/ 227 w 307"/>
                    <a:gd name="T121" fmla="*/ 262 h 294"/>
                    <a:gd name="T122" fmla="*/ 250 w 307"/>
                    <a:gd name="T123" fmla="*/ 250 h 294"/>
                    <a:gd name="T124" fmla="*/ 266 w 307"/>
                    <a:gd name="T125" fmla="*/ 240 h 294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0" t="0" r="r" b="b"/>
                  <a:pathLst>
                    <a:path w="307" h="294">
                      <a:moveTo>
                        <a:pt x="284" y="23"/>
                      </a:moveTo>
                      <a:lnTo>
                        <a:pt x="288" y="7"/>
                      </a:lnTo>
                      <a:lnTo>
                        <a:pt x="306" y="6"/>
                      </a:lnTo>
                      <a:lnTo>
                        <a:pt x="286" y="0"/>
                      </a:lnTo>
                      <a:lnTo>
                        <a:pt x="278" y="0"/>
                      </a:lnTo>
                      <a:lnTo>
                        <a:pt x="264" y="3"/>
                      </a:lnTo>
                      <a:lnTo>
                        <a:pt x="264" y="7"/>
                      </a:lnTo>
                      <a:lnTo>
                        <a:pt x="252" y="10"/>
                      </a:lnTo>
                      <a:lnTo>
                        <a:pt x="149" y="52"/>
                      </a:lnTo>
                      <a:lnTo>
                        <a:pt x="8" y="64"/>
                      </a:lnTo>
                      <a:lnTo>
                        <a:pt x="147" y="52"/>
                      </a:lnTo>
                      <a:lnTo>
                        <a:pt x="225" y="26"/>
                      </a:lnTo>
                      <a:lnTo>
                        <a:pt x="252" y="22"/>
                      </a:lnTo>
                      <a:lnTo>
                        <a:pt x="228" y="33"/>
                      </a:lnTo>
                      <a:lnTo>
                        <a:pt x="252" y="34"/>
                      </a:lnTo>
                      <a:lnTo>
                        <a:pt x="122" y="79"/>
                      </a:lnTo>
                      <a:lnTo>
                        <a:pt x="210" y="51"/>
                      </a:lnTo>
                      <a:lnTo>
                        <a:pt x="253" y="43"/>
                      </a:lnTo>
                      <a:lnTo>
                        <a:pt x="252" y="49"/>
                      </a:lnTo>
                      <a:lnTo>
                        <a:pt x="236" y="58"/>
                      </a:lnTo>
                      <a:lnTo>
                        <a:pt x="225" y="66"/>
                      </a:lnTo>
                      <a:lnTo>
                        <a:pt x="195" y="83"/>
                      </a:lnTo>
                      <a:lnTo>
                        <a:pt x="139" y="114"/>
                      </a:lnTo>
                      <a:lnTo>
                        <a:pt x="67" y="150"/>
                      </a:lnTo>
                      <a:lnTo>
                        <a:pt x="10" y="175"/>
                      </a:lnTo>
                      <a:lnTo>
                        <a:pt x="72" y="144"/>
                      </a:lnTo>
                      <a:lnTo>
                        <a:pt x="108" y="126"/>
                      </a:lnTo>
                      <a:lnTo>
                        <a:pt x="155" y="103"/>
                      </a:lnTo>
                      <a:lnTo>
                        <a:pt x="180" y="88"/>
                      </a:lnTo>
                      <a:lnTo>
                        <a:pt x="221" y="71"/>
                      </a:lnTo>
                      <a:lnTo>
                        <a:pt x="236" y="63"/>
                      </a:lnTo>
                      <a:lnTo>
                        <a:pt x="252" y="55"/>
                      </a:lnTo>
                      <a:lnTo>
                        <a:pt x="243" y="56"/>
                      </a:lnTo>
                      <a:lnTo>
                        <a:pt x="257" y="61"/>
                      </a:lnTo>
                      <a:lnTo>
                        <a:pt x="242" y="66"/>
                      </a:lnTo>
                      <a:lnTo>
                        <a:pt x="221" y="81"/>
                      </a:lnTo>
                      <a:lnTo>
                        <a:pt x="197" y="97"/>
                      </a:lnTo>
                      <a:lnTo>
                        <a:pt x="170" y="109"/>
                      </a:lnTo>
                      <a:lnTo>
                        <a:pt x="216" y="83"/>
                      </a:lnTo>
                      <a:lnTo>
                        <a:pt x="236" y="71"/>
                      </a:lnTo>
                      <a:lnTo>
                        <a:pt x="252" y="61"/>
                      </a:lnTo>
                      <a:lnTo>
                        <a:pt x="257" y="61"/>
                      </a:lnTo>
                      <a:lnTo>
                        <a:pt x="246" y="75"/>
                      </a:lnTo>
                      <a:lnTo>
                        <a:pt x="260" y="72"/>
                      </a:lnTo>
                      <a:lnTo>
                        <a:pt x="252" y="81"/>
                      </a:lnTo>
                      <a:lnTo>
                        <a:pt x="236" y="91"/>
                      </a:lnTo>
                      <a:lnTo>
                        <a:pt x="206" y="106"/>
                      </a:lnTo>
                      <a:lnTo>
                        <a:pt x="170" y="117"/>
                      </a:lnTo>
                      <a:lnTo>
                        <a:pt x="139" y="129"/>
                      </a:lnTo>
                      <a:lnTo>
                        <a:pt x="113" y="140"/>
                      </a:lnTo>
                      <a:lnTo>
                        <a:pt x="128" y="134"/>
                      </a:lnTo>
                      <a:lnTo>
                        <a:pt x="179" y="116"/>
                      </a:lnTo>
                      <a:lnTo>
                        <a:pt x="236" y="94"/>
                      </a:lnTo>
                      <a:lnTo>
                        <a:pt x="246" y="88"/>
                      </a:lnTo>
                      <a:lnTo>
                        <a:pt x="257" y="81"/>
                      </a:lnTo>
                      <a:lnTo>
                        <a:pt x="244" y="98"/>
                      </a:lnTo>
                      <a:lnTo>
                        <a:pt x="266" y="91"/>
                      </a:lnTo>
                      <a:lnTo>
                        <a:pt x="246" y="114"/>
                      </a:lnTo>
                      <a:lnTo>
                        <a:pt x="242" y="119"/>
                      </a:lnTo>
                      <a:lnTo>
                        <a:pt x="236" y="122"/>
                      </a:lnTo>
                      <a:lnTo>
                        <a:pt x="210" y="134"/>
                      </a:lnTo>
                      <a:lnTo>
                        <a:pt x="181" y="145"/>
                      </a:lnTo>
                      <a:lnTo>
                        <a:pt x="127" y="165"/>
                      </a:lnTo>
                      <a:lnTo>
                        <a:pt x="77" y="183"/>
                      </a:lnTo>
                      <a:lnTo>
                        <a:pt x="0" y="208"/>
                      </a:lnTo>
                      <a:lnTo>
                        <a:pt x="92" y="175"/>
                      </a:lnTo>
                      <a:lnTo>
                        <a:pt x="185" y="142"/>
                      </a:lnTo>
                      <a:lnTo>
                        <a:pt x="221" y="129"/>
                      </a:lnTo>
                      <a:lnTo>
                        <a:pt x="243" y="115"/>
                      </a:lnTo>
                      <a:lnTo>
                        <a:pt x="262" y="110"/>
                      </a:lnTo>
                      <a:lnTo>
                        <a:pt x="265" y="110"/>
                      </a:lnTo>
                      <a:lnTo>
                        <a:pt x="158" y="168"/>
                      </a:lnTo>
                      <a:lnTo>
                        <a:pt x="241" y="128"/>
                      </a:lnTo>
                      <a:lnTo>
                        <a:pt x="260" y="127"/>
                      </a:lnTo>
                      <a:lnTo>
                        <a:pt x="237" y="149"/>
                      </a:lnTo>
                      <a:lnTo>
                        <a:pt x="257" y="144"/>
                      </a:lnTo>
                      <a:lnTo>
                        <a:pt x="226" y="167"/>
                      </a:lnTo>
                      <a:lnTo>
                        <a:pt x="206" y="183"/>
                      </a:lnTo>
                      <a:lnTo>
                        <a:pt x="170" y="195"/>
                      </a:lnTo>
                      <a:lnTo>
                        <a:pt x="118" y="211"/>
                      </a:lnTo>
                      <a:lnTo>
                        <a:pt x="72" y="226"/>
                      </a:lnTo>
                      <a:lnTo>
                        <a:pt x="36" y="236"/>
                      </a:lnTo>
                      <a:lnTo>
                        <a:pt x="10" y="241"/>
                      </a:lnTo>
                      <a:lnTo>
                        <a:pt x="160" y="201"/>
                      </a:lnTo>
                      <a:lnTo>
                        <a:pt x="194" y="189"/>
                      </a:lnTo>
                      <a:lnTo>
                        <a:pt x="210" y="180"/>
                      </a:lnTo>
                      <a:lnTo>
                        <a:pt x="234" y="165"/>
                      </a:lnTo>
                      <a:lnTo>
                        <a:pt x="257" y="150"/>
                      </a:lnTo>
                      <a:lnTo>
                        <a:pt x="233" y="171"/>
                      </a:lnTo>
                      <a:lnTo>
                        <a:pt x="252" y="164"/>
                      </a:lnTo>
                      <a:lnTo>
                        <a:pt x="232" y="181"/>
                      </a:lnTo>
                      <a:lnTo>
                        <a:pt x="249" y="177"/>
                      </a:lnTo>
                      <a:lnTo>
                        <a:pt x="229" y="197"/>
                      </a:lnTo>
                      <a:lnTo>
                        <a:pt x="252" y="190"/>
                      </a:lnTo>
                      <a:lnTo>
                        <a:pt x="231" y="201"/>
                      </a:lnTo>
                      <a:lnTo>
                        <a:pt x="206" y="216"/>
                      </a:lnTo>
                      <a:lnTo>
                        <a:pt x="185" y="220"/>
                      </a:lnTo>
                      <a:lnTo>
                        <a:pt x="121" y="239"/>
                      </a:lnTo>
                      <a:lnTo>
                        <a:pt x="62" y="249"/>
                      </a:lnTo>
                      <a:lnTo>
                        <a:pt x="127" y="237"/>
                      </a:lnTo>
                      <a:lnTo>
                        <a:pt x="180" y="221"/>
                      </a:lnTo>
                      <a:lnTo>
                        <a:pt x="231" y="206"/>
                      </a:lnTo>
                      <a:lnTo>
                        <a:pt x="246" y="198"/>
                      </a:lnTo>
                      <a:lnTo>
                        <a:pt x="226" y="214"/>
                      </a:lnTo>
                      <a:lnTo>
                        <a:pt x="242" y="211"/>
                      </a:lnTo>
                      <a:lnTo>
                        <a:pt x="232" y="218"/>
                      </a:lnTo>
                      <a:lnTo>
                        <a:pt x="227" y="229"/>
                      </a:lnTo>
                      <a:lnTo>
                        <a:pt x="236" y="226"/>
                      </a:lnTo>
                      <a:lnTo>
                        <a:pt x="224" y="235"/>
                      </a:lnTo>
                      <a:lnTo>
                        <a:pt x="185" y="249"/>
                      </a:lnTo>
                      <a:lnTo>
                        <a:pt x="160" y="251"/>
                      </a:lnTo>
                      <a:lnTo>
                        <a:pt x="128" y="254"/>
                      </a:lnTo>
                      <a:lnTo>
                        <a:pt x="190" y="247"/>
                      </a:lnTo>
                      <a:lnTo>
                        <a:pt x="231" y="234"/>
                      </a:lnTo>
                      <a:lnTo>
                        <a:pt x="242" y="224"/>
                      </a:lnTo>
                      <a:lnTo>
                        <a:pt x="226" y="245"/>
                      </a:lnTo>
                      <a:lnTo>
                        <a:pt x="243" y="240"/>
                      </a:lnTo>
                      <a:lnTo>
                        <a:pt x="233" y="252"/>
                      </a:lnTo>
                      <a:lnTo>
                        <a:pt x="216" y="268"/>
                      </a:lnTo>
                      <a:lnTo>
                        <a:pt x="113" y="293"/>
                      </a:lnTo>
                      <a:lnTo>
                        <a:pt x="217" y="270"/>
                      </a:lnTo>
                      <a:lnTo>
                        <a:pt x="227" y="262"/>
                      </a:lnTo>
                      <a:lnTo>
                        <a:pt x="233" y="257"/>
                      </a:lnTo>
                      <a:lnTo>
                        <a:pt x="250" y="250"/>
                      </a:lnTo>
                      <a:lnTo>
                        <a:pt x="262" y="262"/>
                      </a:lnTo>
                      <a:lnTo>
                        <a:pt x="266" y="240"/>
                      </a:lnTo>
                      <a:lnTo>
                        <a:pt x="284" y="23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6" name="Freeform 60"/>
                <p:cNvSpPr>
                  <a:spLocks/>
                </p:cNvSpPr>
                <p:nvPr/>
              </p:nvSpPr>
              <p:spPr bwMode="auto">
                <a:xfrm>
                  <a:off x="1639" y="3484"/>
                  <a:ext cx="297" cy="296"/>
                </a:xfrm>
                <a:custGeom>
                  <a:avLst/>
                  <a:gdLst>
                    <a:gd name="T0" fmla="*/ 2 w 297"/>
                    <a:gd name="T1" fmla="*/ 244 h 296"/>
                    <a:gd name="T2" fmla="*/ 12 w 297"/>
                    <a:gd name="T3" fmla="*/ 234 h 296"/>
                    <a:gd name="T4" fmla="*/ 85 w 297"/>
                    <a:gd name="T5" fmla="*/ 295 h 296"/>
                    <a:gd name="T6" fmla="*/ 27 w 297"/>
                    <a:gd name="T7" fmla="*/ 235 h 296"/>
                    <a:gd name="T8" fmla="*/ 33 w 297"/>
                    <a:gd name="T9" fmla="*/ 229 h 296"/>
                    <a:gd name="T10" fmla="*/ 105 w 297"/>
                    <a:gd name="T11" fmla="*/ 272 h 296"/>
                    <a:gd name="T12" fmla="*/ 30 w 297"/>
                    <a:gd name="T13" fmla="*/ 226 h 296"/>
                    <a:gd name="T14" fmla="*/ 40 w 297"/>
                    <a:gd name="T15" fmla="*/ 217 h 296"/>
                    <a:gd name="T16" fmla="*/ 49 w 297"/>
                    <a:gd name="T17" fmla="*/ 206 h 296"/>
                    <a:gd name="T18" fmla="*/ 44 w 297"/>
                    <a:gd name="T19" fmla="*/ 198 h 296"/>
                    <a:gd name="T20" fmla="*/ 54 w 297"/>
                    <a:gd name="T21" fmla="*/ 194 h 296"/>
                    <a:gd name="T22" fmla="*/ 49 w 297"/>
                    <a:gd name="T23" fmla="*/ 193 h 296"/>
                    <a:gd name="T24" fmla="*/ 49 w 297"/>
                    <a:gd name="T25" fmla="*/ 183 h 296"/>
                    <a:gd name="T26" fmla="*/ 54 w 297"/>
                    <a:gd name="T27" fmla="*/ 175 h 296"/>
                    <a:gd name="T28" fmla="*/ 141 w 297"/>
                    <a:gd name="T29" fmla="*/ 227 h 296"/>
                    <a:gd name="T30" fmla="*/ 49 w 297"/>
                    <a:gd name="T31" fmla="*/ 173 h 296"/>
                    <a:gd name="T32" fmla="*/ 58 w 297"/>
                    <a:gd name="T33" fmla="*/ 173 h 296"/>
                    <a:gd name="T34" fmla="*/ 58 w 297"/>
                    <a:gd name="T35" fmla="*/ 157 h 296"/>
                    <a:gd name="T36" fmla="*/ 169 w 297"/>
                    <a:gd name="T37" fmla="*/ 193 h 296"/>
                    <a:gd name="T38" fmla="*/ 82 w 297"/>
                    <a:gd name="T39" fmla="*/ 168 h 296"/>
                    <a:gd name="T40" fmla="*/ 51 w 297"/>
                    <a:gd name="T41" fmla="*/ 147 h 296"/>
                    <a:gd name="T42" fmla="*/ 54 w 297"/>
                    <a:gd name="T43" fmla="*/ 139 h 296"/>
                    <a:gd name="T44" fmla="*/ 73 w 297"/>
                    <a:gd name="T45" fmla="*/ 146 h 296"/>
                    <a:gd name="T46" fmla="*/ 74 w 297"/>
                    <a:gd name="T47" fmla="*/ 137 h 296"/>
                    <a:gd name="T48" fmla="*/ 155 w 297"/>
                    <a:gd name="T49" fmla="*/ 153 h 296"/>
                    <a:gd name="T50" fmla="*/ 126 w 297"/>
                    <a:gd name="T51" fmla="*/ 144 h 296"/>
                    <a:gd name="T52" fmla="*/ 62 w 297"/>
                    <a:gd name="T53" fmla="*/ 124 h 296"/>
                    <a:gd name="T54" fmla="*/ 58 w 297"/>
                    <a:gd name="T55" fmla="*/ 111 h 296"/>
                    <a:gd name="T56" fmla="*/ 64 w 297"/>
                    <a:gd name="T57" fmla="*/ 103 h 296"/>
                    <a:gd name="T58" fmla="*/ 86 w 297"/>
                    <a:gd name="T59" fmla="*/ 109 h 296"/>
                    <a:gd name="T60" fmla="*/ 82 w 297"/>
                    <a:gd name="T61" fmla="*/ 95 h 296"/>
                    <a:gd name="T62" fmla="*/ 74 w 297"/>
                    <a:gd name="T63" fmla="*/ 86 h 296"/>
                    <a:gd name="T64" fmla="*/ 80 w 297"/>
                    <a:gd name="T65" fmla="*/ 80 h 296"/>
                    <a:gd name="T66" fmla="*/ 165 w 297"/>
                    <a:gd name="T67" fmla="*/ 105 h 296"/>
                    <a:gd name="T68" fmla="*/ 265 w 297"/>
                    <a:gd name="T69" fmla="*/ 124 h 296"/>
                    <a:gd name="T70" fmla="*/ 126 w 297"/>
                    <a:gd name="T71" fmla="*/ 93 h 296"/>
                    <a:gd name="T72" fmla="*/ 80 w 297"/>
                    <a:gd name="T73" fmla="*/ 80 h 296"/>
                    <a:gd name="T74" fmla="*/ 85 w 297"/>
                    <a:gd name="T75" fmla="*/ 73 h 296"/>
                    <a:gd name="T76" fmla="*/ 77 w 297"/>
                    <a:gd name="T77" fmla="*/ 57 h 296"/>
                    <a:gd name="T78" fmla="*/ 80 w 297"/>
                    <a:gd name="T79" fmla="*/ 45 h 296"/>
                    <a:gd name="T80" fmla="*/ 126 w 297"/>
                    <a:gd name="T81" fmla="*/ 59 h 296"/>
                    <a:gd name="T82" fmla="*/ 116 w 297"/>
                    <a:gd name="T83" fmla="*/ 55 h 296"/>
                    <a:gd name="T84" fmla="*/ 85 w 297"/>
                    <a:gd name="T85" fmla="*/ 45 h 296"/>
                    <a:gd name="T86" fmla="*/ 80 w 297"/>
                    <a:gd name="T87" fmla="*/ 40 h 296"/>
                    <a:gd name="T88" fmla="*/ 64 w 297"/>
                    <a:gd name="T89" fmla="*/ 32 h 296"/>
                    <a:gd name="T90" fmla="*/ 155 w 297"/>
                    <a:gd name="T91" fmla="*/ 46 h 296"/>
                    <a:gd name="T92" fmla="*/ 64 w 297"/>
                    <a:gd name="T93" fmla="*/ 22 h 296"/>
                    <a:gd name="T94" fmla="*/ 172 w 297"/>
                    <a:gd name="T95" fmla="*/ 22 h 296"/>
                    <a:gd name="T96" fmla="*/ 219 w 297"/>
                    <a:gd name="T97" fmla="*/ 19 h 296"/>
                    <a:gd name="T98" fmla="*/ 80 w 297"/>
                    <a:gd name="T99" fmla="*/ 22 h 296"/>
                    <a:gd name="T100" fmla="*/ 58 w 297"/>
                    <a:gd name="T101" fmla="*/ 9 h 296"/>
                    <a:gd name="T102" fmla="*/ 28 w 297"/>
                    <a:gd name="T103" fmla="*/ 4 h 296"/>
                    <a:gd name="T104" fmla="*/ 0 w 297"/>
                    <a:gd name="T105" fmla="*/ 257 h 29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297" h="296">
                      <a:moveTo>
                        <a:pt x="0" y="257"/>
                      </a:moveTo>
                      <a:lnTo>
                        <a:pt x="2" y="244"/>
                      </a:lnTo>
                      <a:lnTo>
                        <a:pt x="18" y="251"/>
                      </a:lnTo>
                      <a:lnTo>
                        <a:pt x="12" y="234"/>
                      </a:lnTo>
                      <a:lnTo>
                        <a:pt x="28" y="236"/>
                      </a:lnTo>
                      <a:lnTo>
                        <a:pt x="85" y="295"/>
                      </a:lnTo>
                      <a:lnTo>
                        <a:pt x="33" y="244"/>
                      </a:lnTo>
                      <a:lnTo>
                        <a:pt x="27" y="235"/>
                      </a:lnTo>
                      <a:lnTo>
                        <a:pt x="22" y="227"/>
                      </a:lnTo>
                      <a:lnTo>
                        <a:pt x="33" y="229"/>
                      </a:lnTo>
                      <a:lnTo>
                        <a:pt x="66" y="245"/>
                      </a:lnTo>
                      <a:lnTo>
                        <a:pt x="105" y="272"/>
                      </a:lnTo>
                      <a:lnTo>
                        <a:pt x="49" y="236"/>
                      </a:lnTo>
                      <a:lnTo>
                        <a:pt x="30" y="226"/>
                      </a:lnTo>
                      <a:lnTo>
                        <a:pt x="28" y="212"/>
                      </a:lnTo>
                      <a:lnTo>
                        <a:pt x="40" y="217"/>
                      </a:lnTo>
                      <a:lnTo>
                        <a:pt x="38" y="201"/>
                      </a:lnTo>
                      <a:lnTo>
                        <a:pt x="49" y="206"/>
                      </a:lnTo>
                      <a:lnTo>
                        <a:pt x="100" y="259"/>
                      </a:lnTo>
                      <a:lnTo>
                        <a:pt x="44" y="198"/>
                      </a:lnTo>
                      <a:lnTo>
                        <a:pt x="38" y="188"/>
                      </a:lnTo>
                      <a:lnTo>
                        <a:pt x="54" y="194"/>
                      </a:lnTo>
                      <a:lnTo>
                        <a:pt x="95" y="224"/>
                      </a:lnTo>
                      <a:lnTo>
                        <a:pt x="49" y="193"/>
                      </a:lnTo>
                      <a:lnTo>
                        <a:pt x="33" y="177"/>
                      </a:lnTo>
                      <a:lnTo>
                        <a:pt x="49" y="183"/>
                      </a:lnTo>
                      <a:lnTo>
                        <a:pt x="38" y="173"/>
                      </a:lnTo>
                      <a:lnTo>
                        <a:pt x="54" y="175"/>
                      </a:lnTo>
                      <a:lnTo>
                        <a:pt x="68" y="193"/>
                      </a:lnTo>
                      <a:lnTo>
                        <a:pt x="141" y="227"/>
                      </a:lnTo>
                      <a:lnTo>
                        <a:pt x="64" y="188"/>
                      </a:lnTo>
                      <a:lnTo>
                        <a:pt x="49" y="173"/>
                      </a:lnTo>
                      <a:lnTo>
                        <a:pt x="44" y="165"/>
                      </a:lnTo>
                      <a:lnTo>
                        <a:pt x="58" y="173"/>
                      </a:lnTo>
                      <a:lnTo>
                        <a:pt x="49" y="155"/>
                      </a:lnTo>
                      <a:lnTo>
                        <a:pt x="58" y="157"/>
                      </a:lnTo>
                      <a:lnTo>
                        <a:pt x="67" y="166"/>
                      </a:lnTo>
                      <a:lnTo>
                        <a:pt x="169" y="193"/>
                      </a:lnTo>
                      <a:lnTo>
                        <a:pt x="114" y="177"/>
                      </a:lnTo>
                      <a:lnTo>
                        <a:pt x="82" y="168"/>
                      </a:lnTo>
                      <a:lnTo>
                        <a:pt x="73" y="165"/>
                      </a:lnTo>
                      <a:lnTo>
                        <a:pt x="51" y="147"/>
                      </a:lnTo>
                      <a:lnTo>
                        <a:pt x="58" y="150"/>
                      </a:lnTo>
                      <a:lnTo>
                        <a:pt x="54" y="139"/>
                      </a:lnTo>
                      <a:lnTo>
                        <a:pt x="51" y="141"/>
                      </a:lnTo>
                      <a:lnTo>
                        <a:pt x="73" y="146"/>
                      </a:lnTo>
                      <a:lnTo>
                        <a:pt x="58" y="134"/>
                      </a:lnTo>
                      <a:lnTo>
                        <a:pt x="74" y="137"/>
                      </a:lnTo>
                      <a:lnTo>
                        <a:pt x="113" y="142"/>
                      </a:lnTo>
                      <a:lnTo>
                        <a:pt x="155" y="153"/>
                      </a:lnTo>
                      <a:lnTo>
                        <a:pt x="260" y="190"/>
                      </a:lnTo>
                      <a:lnTo>
                        <a:pt x="126" y="144"/>
                      </a:lnTo>
                      <a:lnTo>
                        <a:pt x="75" y="134"/>
                      </a:lnTo>
                      <a:lnTo>
                        <a:pt x="62" y="124"/>
                      </a:lnTo>
                      <a:lnTo>
                        <a:pt x="81" y="129"/>
                      </a:lnTo>
                      <a:lnTo>
                        <a:pt x="58" y="111"/>
                      </a:lnTo>
                      <a:lnTo>
                        <a:pt x="74" y="112"/>
                      </a:lnTo>
                      <a:lnTo>
                        <a:pt x="64" y="103"/>
                      </a:lnTo>
                      <a:lnTo>
                        <a:pt x="66" y="101"/>
                      </a:lnTo>
                      <a:lnTo>
                        <a:pt x="86" y="109"/>
                      </a:lnTo>
                      <a:lnTo>
                        <a:pt x="66" y="95"/>
                      </a:lnTo>
                      <a:lnTo>
                        <a:pt x="82" y="95"/>
                      </a:lnTo>
                      <a:lnTo>
                        <a:pt x="64" y="86"/>
                      </a:lnTo>
                      <a:lnTo>
                        <a:pt x="74" y="86"/>
                      </a:lnTo>
                      <a:lnTo>
                        <a:pt x="64" y="80"/>
                      </a:lnTo>
                      <a:lnTo>
                        <a:pt x="80" y="80"/>
                      </a:lnTo>
                      <a:lnTo>
                        <a:pt x="112" y="92"/>
                      </a:lnTo>
                      <a:lnTo>
                        <a:pt x="165" y="105"/>
                      </a:lnTo>
                      <a:lnTo>
                        <a:pt x="218" y="116"/>
                      </a:lnTo>
                      <a:lnTo>
                        <a:pt x="265" y="124"/>
                      </a:lnTo>
                      <a:lnTo>
                        <a:pt x="152" y="101"/>
                      </a:lnTo>
                      <a:lnTo>
                        <a:pt x="126" y="93"/>
                      </a:lnTo>
                      <a:lnTo>
                        <a:pt x="86" y="84"/>
                      </a:lnTo>
                      <a:lnTo>
                        <a:pt x="80" y="80"/>
                      </a:lnTo>
                      <a:lnTo>
                        <a:pt x="69" y="70"/>
                      </a:lnTo>
                      <a:lnTo>
                        <a:pt x="85" y="73"/>
                      </a:lnTo>
                      <a:lnTo>
                        <a:pt x="67" y="57"/>
                      </a:lnTo>
                      <a:lnTo>
                        <a:pt x="77" y="57"/>
                      </a:lnTo>
                      <a:lnTo>
                        <a:pt x="64" y="45"/>
                      </a:lnTo>
                      <a:lnTo>
                        <a:pt x="80" y="45"/>
                      </a:lnTo>
                      <a:lnTo>
                        <a:pt x="90" y="51"/>
                      </a:lnTo>
                      <a:lnTo>
                        <a:pt x="126" y="59"/>
                      </a:lnTo>
                      <a:lnTo>
                        <a:pt x="229" y="78"/>
                      </a:lnTo>
                      <a:lnTo>
                        <a:pt x="116" y="55"/>
                      </a:lnTo>
                      <a:lnTo>
                        <a:pt x="90" y="50"/>
                      </a:lnTo>
                      <a:lnTo>
                        <a:pt x="85" y="45"/>
                      </a:lnTo>
                      <a:lnTo>
                        <a:pt x="69" y="37"/>
                      </a:lnTo>
                      <a:lnTo>
                        <a:pt x="80" y="40"/>
                      </a:lnTo>
                      <a:lnTo>
                        <a:pt x="54" y="29"/>
                      </a:lnTo>
                      <a:lnTo>
                        <a:pt x="64" y="32"/>
                      </a:lnTo>
                      <a:lnTo>
                        <a:pt x="88" y="32"/>
                      </a:lnTo>
                      <a:lnTo>
                        <a:pt x="155" y="46"/>
                      </a:lnTo>
                      <a:lnTo>
                        <a:pt x="85" y="32"/>
                      </a:lnTo>
                      <a:lnTo>
                        <a:pt x="64" y="22"/>
                      </a:lnTo>
                      <a:lnTo>
                        <a:pt x="85" y="22"/>
                      </a:lnTo>
                      <a:lnTo>
                        <a:pt x="172" y="22"/>
                      </a:lnTo>
                      <a:lnTo>
                        <a:pt x="296" y="12"/>
                      </a:lnTo>
                      <a:lnTo>
                        <a:pt x="219" y="19"/>
                      </a:lnTo>
                      <a:lnTo>
                        <a:pt x="111" y="24"/>
                      </a:lnTo>
                      <a:lnTo>
                        <a:pt x="80" y="22"/>
                      </a:lnTo>
                      <a:lnTo>
                        <a:pt x="69" y="17"/>
                      </a:lnTo>
                      <a:lnTo>
                        <a:pt x="58" y="9"/>
                      </a:lnTo>
                      <a:lnTo>
                        <a:pt x="35" y="0"/>
                      </a:lnTo>
                      <a:lnTo>
                        <a:pt x="28" y="4"/>
                      </a:lnTo>
                      <a:lnTo>
                        <a:pt x="23" y="1"/>
                      </a:lnTo>
                      <a:lnTo>
                        <a:pt x="0" y="257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7" name="Freeform 61"/>
                <p:cNvSpPr>
                  <a:spLocks/>
                </p:cNvSpPr>
                <p:nvPr/>
              </p:nvSpPr>
              <p:spPr bwMode="auto">
                <a:xfrm>
                  <a:off x="1643" y="3781"/>
                  <a:ext cx="79" cy="224"/>
                </a:xfrm>
                <a:custGeom>
                  <a:avLst/>
                  <a:gdLst>
                    <a:gd name="T0" fmla="*/ 16 w 79"/>
                    <a:gd name="T1" fmla="*/ 0 h 224"/>
                    <a:gd name="T2" fmla="*/ 31 w 79"/>
                    <a:gd name="T3" fmla="*/ 17 h 224"/>
                    <a:gd name="T4" fmla="*/ 47 w 79"/>
                    <a:gd name="T5" fmla="*/ 44 h 224"/>
                    <a:gd name="T6" fmla="*/ 63 w 79"/>
                    <a:gd name="T7" fmla="*/ 81 h 224"/>
                    <a:gd name="T8" fmla="*/ 78 w 79"/>
                    <a:gd name="T9" fmla="*/ 129 h 224"/>
                    <a:gd name="T10" fmla="*/ 78 w 79"/>
                    <a:gd name="T11" fmla="*/ 179 h 224"/>
                    <a:gd name="T12" fmla="*/ 70 w 79"/>
                    <a:gd name="T13" fmla="*/ 223 h 224"/>
                    <a:gd name="T14" fmla="*/ 63 w 79"/>
                    <a:gd name="T15" fmla="*/ 223 h 224"/>
                    <a:gd name="T16" fmla="*/ 70 w 79"/>
                    <a:gd name="T17" fmla="*/ 179 h 224"/>
                    <a:gd name="T18" fmla="*/ 70 w 79"/>
                    <a:gd name="T19" fmla="*/ 142 h 224"/>
                    <a:gd name="T20" fmla="*/ 54 w 79"/>
                    <a:gd name="T21" fmla="*/ 101 h 224"/>
                    <a:gd name="T22" fmla="*/ 31 w 79"/>
                    <a:gd name="T23" fmla="*/ 61 h 224"/>
                    <a:gd name="T24" fmla="*/ 0 w 79"/>
                    <a:gd name="T25" fmla="*/ 10 h 224"/>
                    <a:gd name="T26" fmla="*/ 16 w 79"/>
                    <a:gd name="T27" fmla="*/ 0 h 224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79" h="224">
                      <a:moveTo>
                        <a:pt x="16" y="0"/>
                      </a:moveTo>
                      <a:lnTo>
                        <a:pt x="31" y="17"/>
                      </a:lnTo>
                      <a:lnTo>
                        <a:pt x="47" y="44"/>
                      </a:lnTo>
                      <a:lnTo>
                        <a:pt x="63" y="81"/>
                      </a:lnTo>
                      <a:lnTo>
                        <a:pt x="78" y="129"/>
                      </a:lnTo>
                      <a:lnTo>
                        <a:pt x="78" y="179"/>
                      </a:lnTo>
                      <a:lnTo>
                        <a:pt x="70" y="223"/>
                      </a:lnTo>
                      <a:lnTo>
                        <a:pt x="63" y="223"/>
                      </a:lnTo>
                      <a:lnTo>
                        <a:pt x="70" y="179"/>
                      </a:lnTo>
                      <a:lnTo>
                        <a:pt x="70" y="142"/>
                      </a:lnTo>
                      <a:lnTo>
                        <a:pt x="54" y="101"/>
                      </a:lnTo>
                      <a:lnTo>
                        <a:pt x="31" y="61"/>
                      </a:lnTo>
                      <a:lnTo>
                        <a:pt x="0" y="10"/>
                      </a:lnTo>
                      <a:lnTo>
                        <a:pt x="16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8" name="Freeform 62"/>
                <p:cNvSpPr>
                  <a:spLocks/>
                </p:cNvSpPr>
                <p:nvPr/>
              </p:nvSpPr>
              <p:spPr bwMode="auto">
                <a:xfrm>
                  <a:off x="334" y="3554"/>
                  <a:ext cx="213" cy="421"/>
                </a:xfrm>
                <a:custGeom>
                  <a:avLst/>
                  <a:gdLst>
                    <a:gd name="T0" fmla="*/ 209 w 213"/>
                    <a:gd name="T1" fmla="*/ 65 h 421"/>
                    <a:gd name="T2" fmla="*/ 194 w 213"/>
                    <a:gd name="T3" fmla="*/ 38 h 421"/>
                    <a:gd name="T4" fmla="*/ 187 w 213"/>
                    <a:gd name="T5" fmla="*/ 27 h 421"/>
                    <a:gd name="T6" fmla="*/ 172 w 213"/>
                    <a:gd name="T7" fmla="*/ 18 h 421"/>
                    <a:gd name="T8" fmla="*/ 157 w 213"/>
                    <a:gd name="T9" fmla="*/ 10 h 421"/>
                    <a:gd name="T10" fmla="*/ 137 w 213"/>
                    <a:gd name="T11" fmla="*/ 2 h 421"/>
                    <a:gd name="T12" fmla="*/ 120 w 213"/>
                    <a:gd name="T13" fmla="*/ 0 h 421"/>
                    <a:gd name="T14" fmla="*/ 105 w 213"/>
                    <a:gd name="T15" fmla="*/ 4 h 421"/>
                    <a:gd name="T16" fmla="*/ 87 w 213"/>
                    <a:gd name="T17" fmla="*/ 8 h 421"/>
                    <a:gd name="T18" fmla="*/ 67 w 213"/>
                    <a:gd name="T19" fmla="*/ 16 h 421"/>
                    <a:gd name="T20" fmla="*/ 55 w 213"/>
                    <a:gd name="T21" fmla="*/ 32 h 421"/>
                    <a:gd name="T22" fmla="*/ 42 w 213"/>
                    <a:gd name="T23" fmla="*/ 54 h 421"/>
                    <a:gd name="T24" fmla="*/ 30 w 213"/>
                    <a:gd name="T25" fmla="*/ 71 h 421"/>
                    <a:gd name="T26" fmla="*/ 20 w 213"/>
                    <a:gd name="T27" fmla="*/ 89 h 421"/>
                    <a:gd name="T28" fmla="*/ 8 w 213"/>
                    <a:gd name="T29" fmla="*/ 113 h 421"/>
                    <a:gd name="T30" fmla="*/ 0 w 213"/>
                    <a:gd name="T31" fmla="*/ 164 h 421"/>
                    <a:gd name="T32" fmla="*/ 3 w 213"/>
                    <a:gd name="T33" fmla="*/ 202 h 421"/>
                    <a:gd name="T34" fmla="*/ 13 w 213"/>
                    <a:gd name="T35" fmla="*/ 258 h 421"/>
                    <a:gd name="T36" fmla="*/ 30 w 213"/>
                    <a:gd name="T37" fmla="*/ 306 h 421"/>
                    <a:gd name="T38" fmla="*/ 67 w 213"/>
                    <a:gd name="T39" fmla="*/ 420 h 421"/>
                    <a:gd name="T40" fmla="*/ 53 w 213"/>
                    <a:gd name="T41" fmla="*/ 298 h 421"/>
                    <a:gd name="T42" fmla="*/ 45 w 213"/>
                    <a:gd name="T43" fmla="*/ 255 h 421"/>
                    <a:gd name="T44" fmla="*/ 40 w 213"/>
                    <a:gd name="T45" fmla="*/ 218 h 421"/>
                    <a:gd name="T46" fmla="*/ 37 w 213"/>
                    <a:gd name="T47" fmla="*/ 178 h 421"/>
                    <a:gd name="T48" fmla="*/ 42 w 213"/>
                    <a:gd name="T49" fmla="*/ 134 h 421"/>
                    <a:gd name="T50" fmla="*/ 48 w 213"/>
                    <a:gd name="T51" fmla="*/ 100 h 421"/>
                    <a:gd name="T52" fmla="*/ 57 w 213"/>
                    <a:gd name="T53" fmla="*/ 58 h 421"/>
                    <a:gd name="T54" fmla="*/ 73 w 213"/>
                    <a:gd name="T55" fmla="*/ 38 h 421"/>
                    <a:gd name="T56" fmla="*/ 92 w 213"/>
                    <a:gd name="T57" fmla="*/ 30 h 421"/>
                    <a:gd name="T58" fmla="*/ 145 w 213"/>
                    <a:gd name="T59" fmla="*/ 26 h 421"/>
                    <a:gd name="T60" fmla="*/ 177 w 213"/>
                    <a:gd name="T61" fmla="*/ 40 h 421"/>
                    <a:gd name="T62" fmla="*/ 212 w 213"/>
                    <a:gd name="T63" fmla="*/ 71 h 421"/>
                    <a:gd name="T64" fmla="*/ 209 w 213"/>
                    <a:gd name="T65" fmla="*/ 65 h 42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13" h="421">
                      <a:moveTo>
                        <a:pt x="209" y="65"/>
                      </a:moveTo>
                      <a:lnTo>
                        <a:pt x="194" y="38"/>
                      </a:lnTo>
                      <a:lnTo>
                        <a:pt x="187" y="27"/>
                      </a:lnTo>
                      <a:lnTo>
                        <a:pt x="172" y="18"/>
                      </a:lnTo>
                      <a:lnTo>
                        <a:pt x="157" y="10"/>
                      </a:lnTo>
                      <a:lnTo>
                        <a:pt x="137" y="2"/>
                      </a:lnTo>
                      <a:lnTo>
                        <a:pt x="120" y="0"/>
                      </a:lnTo>
                      <a:lnTo>
                        <a:pt x="105" y="4"/>
                      </a:lnTo>
                      <a:lnTo>
                        <a:pt x="87" y="8"/>
                      </a:lnTo>
                      <a:lnTo>
                        <a:pt x="67" y="16"/>
                      </a:lnTo>
                      <a:lnTo>
                        <a:pt x="55" y="32"/>
                      </a:lnTo>
                      <a:lnTo>
                        <a:pt x="42" y="54"/>
                      </a:lnTo>
                      <a:lnTo>
                        <a:pt x="30" y="71"/>
                      </a:lnTo>
                      <a:lnTo>
                        <a:pt x="20" y="89"/>
                      </a:lnTo>
                      <a:lnTo>
                        <a:pt x="8" y="113"/>
                      </a:lnTo>
                      <a:lnTo>
                        <a:pt x="0" y="164"/>
                      </a:lnTo>
                      <a:lnTo>
                        <a:pt x="3" y="202"/>
                      </a:lnTo>
                      <a:lnTo>
                        <a:pt x="13" y="258"/>
                      </a:lnTo>
                      <a:lnTo>
                        <a:pt x="30" y="306"/>
                      </a:lnTo>
                      <a:lnTo>
                        <a:pt x="67" y="420"/>
                      </a:lnTo>
                      <a:lnTo>
                        <a:pt x="53" y="298"/>
                      </a:lnTo>
                      <a:lnTo>
                        <a:pt x="45" y="255"/>
                      </a:lnTo>
                      <a:lnTo>
                        <a:pt x="40" y="218"/>
                      </a:lnTo>
                      <a:lnTo>
                        <a:pt x="37" y="178"/>
                      </a:lnTo>
                      <a:lnTo>
                        <a:pt x="42" y="134"/>
                      </a:lnTo>
                      <a:lnTo>
                        <a:pt x="48" y="100"/>
                      </a:lnTo>
                      <a:lnTo>
                        <a:pt x="57" y="58"/>
                      </a:lnTo>
                      <a:lnTo>
                        <a:pt x="73" y="38"/>
                      </a:lnTo>
                      <a:lnTo>
                        <a:pt x="92" y="30"/>
                      </a:lnTo>
                      <a:lnTo>
                        <a:pt x="145" y="26"/>
                      </a:lnTo>
                      <a:lnTo>
                        <a:pt x="177" y="40"/>
                      </a:lnTo>
                      <a:lnTo>
                        <a:pt x="212" y="71"/>
                      </a:lnTo>
                      <a:lnTo>
                        <a:pt x="209" y="65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9" name="Freeform 63"/>
                <p:cNvSpPr>
                  <a:spLocks/>
                </p:cNvSpPr>
                <p:nvPr/>
              </p:nvSpPr>
              <p:spPr bwMode="auto">
                <a:xfrm>
                  <a:off x="487" y="3254"/>
                  <a:ext cx="218" cy="412"/>
                </a:xfrm>
                <a:custGeom>
                  <a:avLst/>
                  <a:gdLst>
                    <a:gd name="T0" fmla="*/ 64 w 218"/>
                    <a:gd name="T1" fmla="*/ 411 h 412"/>
                    <a:gd name="T2" fmla="*/ 48 w 218"/>
                    <a:gd name="T3" fmla="*/ 340 h 412"/>
                    <a:gd name="T4" fmla="*/ 42 w 218"/>
                    <a:gd name="T5" fmla="*/ 310 h 412"/>
                    <a:gd name="T6" fmla="*/ 26 w 218"/>
                    <a:gd name="T7" fmla="*/ 273 h 412"/>
                    <a:gd name="T8" fmla="*/ 11 w 218"/>
                    <a:gd name="T9" fmla="*/ 238 h 412"/>
                    <a:gd name="T10" fmla="*/ 2 w 218"/>
                    <a:gd name="T11" fmla="*/ 217 h 412"/>
                    <a:gd name="T12" fmla="*/ 0 w 218"/>
                    <a:gd name="T13" fmla="*/ 196 h 412"/>
                    <a:gd name="T14" fmla="*/ 4 w 218"/>
                    <a:gd name="T15" fmla="*/ 165 h 412"/>
                    <a:gd name="T16" fmla="*/ 7 w 218"/>
                    <a:gd name="T17" fmla="*/ 134 h 412"/>
                    <a:gd name="T18" fmla="*/ 30 w 218"/>
                    <a:gd name="T19" fmla="*/ 57 h 412"/>
                    <a:gd name="T20" fmla="*/ 42 w 218"/>
                    <a:gd name="T21" fmla="*/ 38 h 412"/>
                    <a:gd name="T22" fmla="*/ 62 w 218"/>
                    <a:gd name="T23" fmla="*/ 17 h 412"/>
                    <a:gd name="T24" fmla="*/ 79 w 218"/>
                    <a:gd name="T25" fmla="*/ 5 h 412"/>
                    <a:gd name="T26" fmla="*/ 101 w 218"/>
                    <a:gd name="T27" fmla="*/ 0 h 412"/>
                    <a:gd name="T28" fmla="*/ 118 w 218"/>
                    <a:gd name="T29" fmla="*/ 9 h 412"/>
                    <a:gd name="T30" fmla="*/ 141 w 218"/>
                    <a:gd name="T31" fmla="*/ 17 h 412"/>
                    <a:gd name="T32" fmla="*/ 163 w 218"/>
                    <a:gd name="T33" fmla="*/ 42 h 412"/>
                    <a:gd name="T34" fmla="*/ 171 w 218"/>
                    <a:gd name="T35" fmla="*/ 59 h 412"/>
                    <a:gd name="T36" fmla="*/ 185 w 218"/>
                    <a:gd name="T37" fmla="*/ 84 h 412"/>
                    <a:gd name="T38" fmla="*/ 196 w 218"/>
                    <a:gd name="T39" fmla="*/ 105 h 412"/>
                    <a:gd name="T40" fmla="*/ 215 w 218"/>
                    <a:gd name="T41" fmla="*/ 213 h 412"/>
                    <a:gd name="T42" fmla="*/ 217 w 218"/>
                    <a:gd name="T43" fmla="*/ 233 h 412"/>
                    <a:gd name="T44" fmla="*/ 213 w 218"/>
                    <a:gd name="T45" fmla="*/ 269 h 412"/>
                    <a:gd name="T46" fmla="*/ 201 w 218"/>
                    <a:gd name="T47" fmla="*/ 369 h 412"/>
                    <a:gd name="T48" fmla="*/ 202 w 218"/>
                    <a:gd name="T49" fmla="*/ 271 h 412"/>
                    <a:gd name="T50" fmla="*/ 196 w 218"/>
                    <a:gd name="T51" fmla="*/ 227 h 412"/>
                    <a:gd name="T52" fmla="*/ 191 w 218"/>
                    <a:gd name="T53" fmla="*/ 201 h 412"/>
                    <a:gd name="T54" fmla="*/ 182 w 218"/>
                    <a:gd name="T55" fmla="*/ 165 h 412"/>
                    <a:gd name="T56" fmla="*/ 173 w 218"/>
                    <a:gd name="T57" fmla="*/ 129 h 412"/>
                    <a:gd name="T58" fmla="*/ 160 w 218"/>
                    <a:gd name="T59" fmla="*/ 95 h 412"/>
                    <a:gd name="T60" fmla="*/ 145 w 218"/>
                    <a:gd name="T61" fmla="*/ 63 h 412"/>
                    <a:gd name="T62" fmla="*/ 132 w 218"/>
                    <a:gd name="T63" fmla="*/ 34 h 412"/>
                    <a:gd name="T64" fmla="*/ 118 w 218"/>
                    <a:gd name="T65" fmla="*/ 17 h 412"/>
                    <a:gd name="T66" fmla="*/ 103 w 218"/>
                    <a:gd name="T67" fmla="*/ 11 h 412"/>
                    <a:gd name="T68" fmla="*/ 88 w 218"/>
                    <a:gd name="T69" fmla="*/ 17 h 412"/>
                    <a:gd name="T70" fmla="*/ 77 w 218"/>
                    <a:gd name="T71" fmla="*/ 33 h 412"/>
                    <a:gd name="T72" fmla="*/ 70 w 218"/>
                    <a:gd name="T73" fmla="*/ 59 h 412"/>
                    <a:gd name="T74" fmla="*/ 70 w 218"/>
                    <a:gd name="T75" fmla="*/ 79 h 412"/>
                    <a:gd name="T76" fmla="*/ 65 w 218"/>
                    <a:gd name="T77" fmla="*/ 117 h 412"/>
                    <a:gd name="T78" fmla="*/ 59 w 218"/>
                    <a:gd name="T79" fmla="*/ 140 h 412"/>
                    <a:gd name="T80" fmla="*/ 44 w 218"/>
                    <a:gd name="T81" fmla="*/ 177 h 412"/>
                    <a:gd name="T82" fmla="*/ 42 w 218"/>
                    <a:gd name="T83" fmla="*/ 196 h 412"/>
                    <a:gd name="T84" fmla="*/ 39 w 218"/>
                    <a:gd name="T85" fmla="*/ 215 h 412"/>
                    <a:gd name="T86" fmla="*/ 39 w 218"/>
                    <a:gd name="T87" fmla="*/ 242 h 412"/>
                    <a:gd name="T88" fmla="*/ 65 w 218"/>
                    <a:gd name="T89" fmla="*/ 334 h 412"/>
                    <a:gd name="T90" fmla="*/ 64 w 218"/>
                    <a:gd name="T91" fmla="*/ 411 h 412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218" h="412">
                      <a:moveTo>
                        <a:pt x="64" y="411"/>
                      </a:moveTo>
                      <a:lnTo>
                        <a:pt x="48" y="340"/>
                      </a:lnTo>
                      <a:lnTo>
                        <a:pt x="42" y="310"/>
                      </a:lnTo>
                      <a:lnTo>
                        <a:pt x="26" y="273"/>
                      </a:lnTo>
                      <a:lnTo>
                        <a:pt x="11" y="238"/>
                      </a:lnTo>
                      <a:lnTo>
                        <a:pt x="2" y="217"/>
                      </a:lnTo>
                      <a:lnTo>
                        <a:pt x="0" y="196"/>
                      </a:lnTo>
                      <a:lnTo>
                        <a:pt x="4" y="165"/>
                      </a:lnTo>
                      <a:lnTo>
                        <a:pt x="7" y="134"/>
                      </a:lnTo>
                      <a:lnTo>
                        <a:pt x="30" y="57"/>
                      </a:lnTo>
                      <a:lnTo>
                        <a:pt x="42" y="38"/>
                      </a:lnTo>
                      <a:lnTo>
                        <a:pt x="62" y="17"/>
                      </a:lnTo>
                      <a:lnTo>
                        <a:pt x="79" y="5"/>
                      </a:lnTo>
                      <a:lnTo>
                        <a:pt x="101" y="0"/>
                      </a:lnTo>
                      <a:lnTo>
                        <a:pt x="118" y="9"/>
                      </a:lnTo>
                      <a:lnTo>
                        <a:pt x="141" y="17"/>
                      </a:lnTo>
                      <a:lnTo>
                        <a:pt x="163" y="42"/>
                      </a:lnTo>
                      <a:lnTo>
                        <a:pt x="171" y="59"/>
                      </a:lnTo>
                      <a:lnTo>
                        <a:pt x="185" y="84"/>
                      </a:lnTo>
                      <a:lnTo>
                        <a:pt x="196" y="105"/>
                      </a:lnTo>
                      <a:lnTo>
                        <a:pt x="215" y="213"/>
                      </a:lnTo>
                      <a:lnTo>
                        <a:pt x="217" y="233"/>
                      </a:lnTo>
                      <a:lnTo>
                        <a:pt x="213" y="269"/>
                      </a:lnTo>
                      <a:lnTo>
                        <a:pt x="201" y="369"/>
                      </a:lnTo>
                      <a:lnTo>
                        <a:pt x="202" y="271"/>
                      </a:lnTo>
                      <a:lnTo>
                        <a:pt x="196" y="227"/>
                      </a:lnTo>
                      <a:lnTo>
                        <a:pt x="191" y="201"/>
                      </a:lnTo>
                      <a:lnTo>
                        <a:pt x="182" y="165"/>
                      </a:lnTo>
                      <a:lnTo>
                        <a:pt x="173" y="129"/>
                      </a:lnTo>
                      <a:lnTo>
                        <a:pt x="160" y="95"/>
                      </a:lnTo>
                      <a:lnTo>
                        <a:pt x="145" y="63"/>
                      </a:lnTo>
                      <a:lnTo>
                        <a:pt x="132" y="34"/>
                      </a:lnTo>
                      <a:lnTo>
                        <a:pt x="118" y="17"/>
                      </a:lnTo>
                      <a:lnTo>
                        <a:pt x="103" y="11"/>
                      </a:lnTo>
                      <a:lnTo>
                        <a:pt x="88" y="17"/>
                      </a:lnTo>
                      <a:lnTo>
                        <a:pt x="77" y="33"/>
                      </a:lnTo>
                      <a:lnTo>
                        <a:pt x="70" y="59"/>
                      </a:lnTo>
                      <a:lnTo>
                        <a:pt x="70" y="79"/>
                      </a:lnTo>
                      <a:lnTo>
                        <a:pt x="65" y="117"/>
                      </a:lnTo>
                      <a:lnTo>
                        <a:pt x="59" y="140"/>
                      </a:lnTo>
                      <a:lnTo>
                        <a:pt x="44" y="177"/>
                      </a:lnTo>
                      <a:lnTo>
                        <a:pt x="42" y="196"/>
                      </a:lnTo>
                      <a:lnTo>
                        <a:pt x="39" y="215"/>
                      </a:lnTo>
                      <a:lnTo>
                        <a:pt x="39" y="242"/>
                      </a:lnTo>
                      <a:lnTo>
                        <a:pt x="65" y="334"/>
                      </a:lnTo>
                      <a:lnTo>
                        <a:pt x="64" y="411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100" name="Group 66"/>
                <p:cNvGrpSpPr>
                  <a:grpSpLocks/>
                </p:cNvGrpSpPr>
                <p:nvPr/>
              </p:nvGrpSpPr>
              <p:grpSpPr bwMode="auto">
                <a:xfrm>
                  <a:off x="608" y="2841"/>
                  <a:ext cx="525" cy="601"/>
                  <a:chOff x="608" y="2841"/>
                  <a:chExt cx="525" cy="601"/>
                </a:xfrm>
              </p:grpSpPr>
              <p:sp>
                <p:nvSpPr>
                  <p:cNvPr id="1106" name="Freeform 64"/>
                  <p:cNvSpPr>
                    <a:spLocks/>
                  </p:cNvSpPr>
                  <p:nvPr/>
                </p:nvSpPr>
                <p:spPr bwMode="auto">
                  <a:xfrm>
                    <a:off x="608" y="2841"/>
                    <a:ext cx="289" cy="598"/>
                  </a:xfrm>
                  <a:custGeom>
                    <a:avLst/>
                    <a:gdLst>
                      <a:gd name="T0" fmla="*/ 271 w 289"/>
                      <a:gd name="T1" fmla="*/ 14 h 598"/>
                      <a:gd name="T2" fmla="*/ 269 w 289"/>
                      <a:gd name="T3" fmla="*/ 0 h 598"/>
                      <a:gd name="T4" fmla="*/ 249 w 289"/>
                      <a:gd name="T5" fmla="*/ 5 h 598"/>
                      <a:gd name="T6" fmla="*/ 237 w 289"/>
                      <a:gd name="T7" fmla="*/ 21 h 598"/>
                      <a:gd name="T8" fmla="*/ 8 w 289"/>
                      <a:gd name="T9" fmla="*/ 131 h 598"/>
                      <a:gd name="T10" fmla="*/ 212 w 289"/>
                      <a:gd name="T11" fmla="*/ 53 h 598"/>
                      <a:gd name="T12" fmla="*/ 215 w 289"/>
                      <a:gd name="T13" fmla="*/ 68 h 598"/>
                      <a:gd name="T14" fmla="*/ 115 w 289"/>
                      <a:gd name="T15" fmla="*/ 162 h 598"/>
                      <a:gd name="T16" fmla="*/ 238 w 289"/>
                      <a:gd name="T17" fmla="*/ 87 h 598"/>
                      <a:gd name="T18" fmla="*/ 222 w 289"/>
                      <a:gd name="T19" fmla="*/ 118 h 598"/>
                      <a:gd name="T20" fmla="*/ 183 w 289"/>
                      <a:gd name="T21" fmla="*/ 169 h 598"/>
                      <a:gd name="T22" fmla="*/ 63 w 289"/>
                      <a:gd name="T23" fmla="*/ 305 h 598"/>
                      <a:gd name="T24" fmla="*/ 68 w 289"/>
                      <a:gd name="T25" fmla="*/ 294 h 598"/>
                      <a:gd name="T26" fmla="*/ 146 w 289"/>
                      <a:gd name="T27" fmla="*/ 210 h 598"/>
                      <a:gd name="T28" fmla="*/ 208 w 289"/>
                      <a:gd name="T29" fmla="*/ 144 h 598"/>
                      <a:gd name="T30" fmla="*/ 237 w 289"/>
                      <a:gd name="T31" fmla="*/ 113 h 598"/>
                      <a:gd name="T32" fmla="*/ 242 w 289"/>
                      <a:gd name="T33" fmla="*/ 123 h 598"/>
                      <a:gd name="T34" fmla="*/ 208 w 289"/>
                      <a:gd name="T35" fmla="*/ 164 h 598"/>
                      <a:gd name="T36" fmla="*/ 160 w 289"/>
                      <a:gd name="T37" fmla="*/ 222 h 598"/>
                      <a:gd name="T38" fmla="*/ 222 w 289"/>
                      <a:gd name="T39" fmla="*/ 144 h 598"/>
                      <a:gd name="T40" fmla="*/ 242 w 289"/>
                      <a:gd name="T41" fmla="*/ 123 h 598"/>
                      <a:gd name="T42" fmla="*/ 244 w 289"/>
                      <a:gd name="T43" fmla="*/ 146 h 598"/>
                      <a:gd name="T44" fmla="*/ 222 w 289"/>
                      <a:gd name="T45" fmla="*/ 185 h 598"/>
                      <a:gd name="T46" fmla="*/ 160 w 289"/>
                      <a:gd name="T47" fmla="*/ 238 h 598"/>
                      <a:gd name="T48" fmla="*/ 106 w 289"/>
                      <a:gd name="T49" fmla="*/ 285 h 598"/>
                      <a:gd name="T50" fmla="*/ 168 w 289"/>
                      <a:gd name="T51" fmla="*/ 236 h 598"/>
                      <a:gd name="T52" fmla="*/ 232 w 289"/>
                      <a:gd name="T53" fmla="*/ 180 h 598"/>
                      <a:gd name="T54" fmla="*/ 230 w 289"/>
                      <a:gd name="T55" fmla="*/ 199 h 598"/>
                      <a:gd name="T56" fmla="*/ 232 w 289"/>
                      <a:gd name="T57" fmla="*/ 232 h 598"/>
                      <a:gd name="T58" fmla="*/ 222 w 289"/>
                      <a:gd name="T59" fmla="*/ 248 h 598"/>
                      <a:gd name="T60" fmla="*/ 170 w 289"/>
                      <a:gd name="T61" fmla="*/ 296 h 598"/>
                      <a:gd name="T62" fmla="*/ 72 w 289"/>
                      <a:gd name="T63" fmla="*/ 372 h 598"/>
                      <a:gd name="T64" fmla="*/ 87 w 289"/>
                      <a:gd name="T65" fmla="*/ 356 h 598"/>
                      <a:gd name="T66" fmla="*/ 208 w 289"/>
                      <a:gd name="T67" fmla="*/ 263 h 598"/>
                      <a:gd name="T68" fmla="*/ 246 w 289"/>
                      <a:gd name="T69" fmla="*/ 223 h 598"/>
                      <a:gd name="T70" fmla="*/ 149 w 289"/>
                      <a:gd name="T71" fmla="*/ 343 h 598"/>
                      <a:gd name="T72" fmla="*/ 245 w 289"/>
                      <a:gd name="T73" fmla="*/ 259 h 598"/>
                      <a:gd name="T74" fmla="*/ 242 w 289"/>
                      <a:gd name="T75" fmla="*/ 293 h 598"/>
                      <a:gd name="T76" fmla="*/ 194 w 289"/>
                      <a:gd name="T77" fmla="*/ 372 h 598"/>
                      <a:gd name="T78" fmla="*/ 111 w 289"/>
                      <a:gd name="T79" fmla="*/ 429 h 598"/>
                      <a:gd name="T80" fmla="*/ 34 w 289"/>
                      <a:gd name="T81" fmla="*/ 481 h 598"/>
                      <a:gd name="T82" fmla="*/ 150 w 289"/>
                      <a:gd name="T83" fmla="*/ 409 h 598"/>
                      <a:gd name="T84" fmla="*/ 198 w 289"/>
                      <a:gd name="T85" fmla="*/ 367 h 598"/>
                      <a:gd name="T86" fmla="*/ 242 w 289"/>
                      <a:gd name="T87" fmla="*/ 306 h 598"/>
                      <a:gd name="T88" fmla="*/ 237 w 289"/>
                      <a:gd name="T89" fmla="*/ 334 h 598"/>
                      <a:gd name="T90" fmla="*/ 234 w 289"/>
                      <a:gd name="T91" fmla="*/ 361 h 598"/>
                      <a:gd name="T92" fmla="*/ 237 w 289"/>
                      <a:gd name="T93" fmla="*/ 387 h 598"/>
                      <a:gd name="T94" fmla="*/ 194 w 289"/>
                      <a:gd name="T95" fmla="*/ 440 h 598"/>
                      <a:gd name="T96" fmla="*/ 114 w 289"/>
                      <a:gd name="T97" fmla="*/ 487 h 598"/>
                      <a:gd name="T98" fmla="*/ 119 w 289"/>
                      <a:gd name="T99" fmla="*/ 483 h 598"/>
                      <a:gd name="T100" fmla="*/ 218 w 289"/>
                      <a:gd name="T101" fmla="*/ 419 h 598"/>
                      <a:gd name="T102" fmla="*/ 213 w 289"/>
                      <a:gd name="T103" fmla="*/ 435 h 598"/>
                      <a:gd name="T104" fmla="*/ 218 w 289"/>
                      <a:gd name="T105" fmla="*/ 445 h 598"/>
                      <a:gd name="T106" fmla="*/ 222 w 289"/>
                      <a:gd name="T107" fmla="*/ 460 h 598"/>
                      <a:gd name="T108" fmla="*/ 174 w 289"/>
                      <a:gd name="T109" fmla="*/ 508 h 598"/>
                      <a:gd name="T110" fmla="*/ 120 w 289"/>
                      <a:gd name="T111" fmla="*/ 518 h 598"/>
                      <a:gd name="T112" fmla="*/ 218 w 289"/>
                      <a:gd name="T113" fmla="*/ 476 h 598"/>
                      <a:gd name="T114" fmla="*/ 213 w 289"/>
                      <a:gd name="T115" fmla="*/ 500 h 598"/>
                      <a:gd name="T116" fmla="*/ 219 w 289"/>
                      <a:gd name="T117" fmla="*/ 513 h 598"/>
                      <a:gd name="T118" fmla="*/ 106 w 289"/>
                      <a:gd name="T119" fmla="*/ 597 h 598"/>
                      <a:gd name="T120" fmla="*/ 213 w 289"/>
                      <a:gd name="T121" fmla="*/ 533 h 598"/>
                      <a:gd name="T122" fmla="*/ 236 w 289"/>
                      <a:gd name="T123" fmla="*/ 510 h 598"/>
                      <a:gd name="T124" fmla="*/ 250 w 289"/>
                      <a:gd name="T125" fmla="*/ 489 h 598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289" h="598">
                        <a:moveTo>
                          <a:pt x="267" y="46"/>
                        </a:moveTo>
                        <a:lnTo>
                          <a:pt x="271" y="14"/>
                        </a:lnTo>
                        <a:lnTo>
                          <a:pt x="288" y="11"/>
                        </a:lnTo>
                        <a:lnTo>
                          <a:pt x="269" y="0"/>
                        </a:lnTo>
                        <a:lnTo>
                          <a:pt x="262" y="1"/>
                        </a:lnTo>
                        <a:lnTo>
                          <a:pt x="249" y="5"/>
                        </a:lnTo>
                        <a:lnTo>
                          <a:pt x="248" y="15"/>
                        </a:lnTo>
                        <a:lnTo>
                          <a:pt x="237" y="21"/>
                        </a:lnTo>
                        <a:lnTo>
                          <a:pt x="140" y="107"/>
                        </a:lnTo>
                        <a:lnTo>
                          <a:pt x="8" y="131"/>
                        </a:lnTo>
                        <a:lnTo>
                          <a:pt x="138" y="106"/>
                        </a:lnTo>
                        <a:lnTo>
                          <a:pt x="212" y="53"/>
                        </a:lnTo>
                        <a:lnTo>
                          <a:pt x="237" y="45"/>
                        </a:lnTo>
                        <a:lnTo>
                          <a:pt x="215" y="68"/>
                        </a:lnTo>
                        <a:lnTo>
                          <a:pt x="237" y="70"/>
                        </a:lnTo>
                        <a:lnTo>
                          <a:pt x="115" y="162"/>
                        </a:lnTo>
                        <a:lnTo>
                          <a:pt x="198" y="104"/>
                        </a:lnTo>
                        <a:lnTo>
                          <a:pt x="238" y="87"/>
                        </a:lnTo>
                        <a:lnTo>
                          <a:pt x="237" y="100"/>
                        </a:lnTo>
                        <a:lnTo>
                          <a:pt x="222" y="118"/>
                        </a:lnTo>
                        <a:lnTo>
                          <a:pt x="212" y="134"/>
                        </a:lnTo>
                        <a:lnTo>
                          <a:pt x="183" y="169"/>
                        </a:lnTo>
                        <a:lnTo>
                          <a:pt x="130" y="232"/>
                        </a:lnTo>
                        <a:lnTo>
                          <a:pt x="63" y="305"/>
                        </a:lnTo>
                        <a:lnTo>
                          <a:pt x="9" y="356"/>
                        </a:lnTo>
                        <a:lnTo>
                          <a:pt x="68" y="294"/>
                        </a:lnTo>
                        <a:lnTo>
                          <a:pt x="102" y="257"/>
                        </a:lnTo>
                        <a:lnTo>
                          <a:pt x="146" y="210"/>
                        </a:lnTo>
                        <a:lnTo>
                          <a:pt x="169" y="180"/>
                        </a:lnTo>
                        <a:lnTo>
                          <a:pt x="208" y="144"/>
                        </a:lnTo>
                        <a:lnTo>
                          <a:pt x="222" y="128"/>
                        </a:lnTo>
                        <a:lnTo>
                          <a:pt x="237" y="113"/>
                        </a:lnTo>
                        <a:lnTo>
                          <a:pt x="229" y="114"/>
                        </a:lnTo>
                        <a:lnTo>
                          <a:pt x="242" y="123"/>
                        </a:lnTo>
                        <a:lnTo>
                          <a:pt x="228" y="134"/>
                        </a:lnTo>
                        <a:lnTo>
                          <a:pt x="208" y="164"/>
                        </a:lnTo>
                        <a:lnTo>
                          <a:pt x="185" y="197"/>
                        </a:lnTo>
                        <a:lnTo>
                          <a:pt x="160" y="222"/>
                        </a:lnTo>
                        <a:lnTo>
                          <a:pt x="203" y="169"/>
                        </a:lnTo>
                        <a:lnTo>
                          <a:pt x="222" y="144"/>
                        </a:lnTo>
                        <a:lnTo>
                          <a:pt x="237" y="123"/>
                        </a:lnTo>
                        <a:lnTo>
                          <a:pt x="242" y="123"/>
                        </a:lnTo>
                        <a:lnTo>
                          <a:pt x="231" y="154"/>
                        </a:lnTo>
                        <a:lnTo>
                          <a:pt x="244" y="146"/>
                        </a:lnTo>
                        <a:lnTo>
                          <a:pt x="237" y="164"/>
                        </a:lnTo>
                        <a:lnTo>
                          <a:pt x="222" y="185"/>
                        </a:lnTo>
                        <a:lnTo>
                          <a:pt x="194" y="216"/>
                        </a:lnTo>
                        <a:lnTo>
                          <a:pt x="160" y="238"/>
                        </a:lnTo>
                        <a:lnTo>
                          <a:pt x="130" y="263"/>
                        </a:lnTo>
                        <a:lnTo>
                          <a:pt x="106" y="285"/>
                        </a:lnTo>
                        <a:lnTo>
                          <a:pt x="120" y="274"/>
                        </a:lnTo>
                        <a:lnTo>
                          <a:pt x="168" y="236"/>
                        </a:lnTo>
                        <a:lnTo>
                          <a:pt x="222" y="191"/>
                        </a:lnTo>
                        <a:lnTo>
                          <a:pt x="232" y="180"/>
                        </a:lnTo>
                        <a:lnTo>
                          <a:pt x="242" y="164"/>
                        </a:lnTo>
                        <a:lnTo>
                          <a:pt x="230" y="199"/>
                        </a:lnTo>
                        <a:lnTo>
                          <a:pt x="250" y="186"/>
                        </a:lnTo>
                        <a:lnTo>
                          <a:pt x="232" y="232"/>
                        </a:lnTo>
                        <a:lnTo>
                          <a:pt x="228" y="242"/>
                        </a:lnTo>
                        <a:lnTo>
                          <a:pt x="222" y="248"/>
                        </a:lnTo>
                        <a:lnTo>
                          <a:pt x="197" y="273"/>
                        </a:lnTo>
                        <a:lnTo>
                          <a:pt x="170" y="296"/>
                        </a:lnTo>
                        <a:lnTo>
                          <a:pt x="120" y="336"/>
                        </a:lnTo>
                        <a:lnTo>
                          <a:pt x="72" y="372"/>
                        </a:lnTo>
                        <a:lnTo>
                          <a:pt x="0" y="424"/>
                        </a:lnTo>
                        <a:lnTo>
                          <a:pt x="87" y="356"/>
                        </a:lnTo>
                        <a:lnTo>
                          <a:pt x="174" y="289"/>
                        </a:lnTo>
                        <a:lnTo>
                          <a:pt x="208" y="263"/>
                        </a:lnTo>
                        <a:lnTo>
                          <a:pt x="229" y="235"/>
                        </a:lnTo>
                        <a:lnTo>
                          <a:pt x="246" y="223"/>
                        </a:lnTo>
                        <a:lnTo>
                          <a:pt x="250" y="225"/>
                        </a:lnTo>
                        <a:lnTo>
                          <a:pt x="149" y="343"/>
                        </a:lnTo>
                        <a:lnTo>
                          <a:pt x="226" y="262"/>
                        </a:lnTo>
                        <a:lnTo>
                          <a:pt x="245" y="259"/>
                        </a:lnTo>
                        <a:lnTo>
                          <a:pt x="223" y="303"/>
                        </a:lnTo>
                        <a:lnTo>
                          <a:pt x="242" y="293"/>
                        </a:lnTo>
                        <a:lnTo>
                          <a:pt x="213" y="341"/>
                        </a:lnTo>
                        <a:lnTo>
                          <a:pt x="194" y="372"/>
                        </a:lnTo>
                        <a:lnTo>
                          <a:pt x="160" y="398"/>
                        </a:lnTo>
                        <a:lnTo>
                          <a:pt x="111" y="429"/>
                        </a:lnTo>
                        <a:lnTo>
                          <a:pt x="68" y="460"/>
                        </a:lnTo>
                        <a:lnTo>
                          <a:pt x="34" y="481"/>
                        </a:lnTo>
                        <a:lnTo>
                          <a:pt x="9" y="492"/>
                        </a:lnTo>
                        <a:lnTo>
                          <a:pt x="150" y="409"/>
                        </a:lnTo>
                        <a:lnTo>
                          <a:pt x="183" y="384"/>
                        </a:lnTo>
                        <a:lnTo>
                          <a:pt x="198" y="367"/>
                        </a:lnTo>
                        <a:lnTo>
                          <a:pt x="220" y="336"/>
                        </a:lnTo>
                        <a:lnTo>
                          <a:pt x="242" y="306"/>
                        </a:lnTo>
                        <a:lnTo>
                          <a:pt x="219" y="349"/>
                        </a:lnTo>
                        <a:lnTo>
                          <a:pt x="237" y="334"/>
                        </a:lnTo>
                        <a:lnTo>
                          <a:pt x="218" y="368"/>
                        </a:lnTo>
                        <a:lnTo>
                          <a:pt x="234" y="361"/>
                        </a:lnTo>
                        <a:lnTo>
                          <a:pt x="216" y="402"/>
                        </a:lnTo>
                        <a:lnTo>
                          <a:pt x="237" y="387"/>
                        </a:lnTo>
                        <a:lnTo>
                          <a:pt x="218" y="409"/>
                        </a:lnTo>
                        <a:lnTo>
                          <a:pt x="194" y="440"/>
                        </a:lnTo>
                        <a:lnTo>
                          <a:pt x="174" y="449"/>
                        </a:lnTo>
                        <a:lnTo>
                          <a:pt x="114" y="487"/>
                        </a:lnTo>
                        <a:lnTo>
                          <a:pt x="58" y="508"/>
                        </a:lnTo>
                        <a:lnTo>
                          <a:pt x="119" y="483"/>
                        </a:lnTo>
                        <a:lnTo>
                          <a:pt x="169" y="450"/>
                        </a:lnTo>
                        <a:lnTo>
                          <a:pt x="218" y="419"/>
                        </a:lnTo>
                        <a:lnTo>
                          <a:pt x="232" y="404"/>
                        </a:lnTo>
                        <a:lnTo>
                          <a:pt x="213" y="435"/>
                        </a:lnTo>
                        <a:lnTo>
                          <a:pt x="228" y="429"/>
                        </a:lnTo>
                        <a:lnTo>
                          <a:pt x="218" y="445"/>
                        </a:lnTo>
                        <a:lnTo>
                          <a:pt x="213" y="466"/>
                        </a:lnTo>
                        <a:lnTo>
                          <a:pt x="222" y="460"/>
                        </a:lnTo>
                        <a:lnTo>
                          <a:pt x="211" y="478"/>
                        </a:lnTo>
                        <a:lnTo>
                          <a:pt x="174" y="508"/>
                        </a:lnTo>
                        <a:lnTo>
                          <a:pt x="150" y="512"/>
                        </a:lnTo>
                        <a:lnTo>
                          <a:pt x="120" y="518"/>
                        </a:lnTo>
                        <a:lnTo>
                          <a:pt x="179" y="502"/>
                        </a:lnTo>
                        <a:lnTo>
                          <a:pt x="218" y="476"/>
                        </a:lnTo>
                        <a:lnTo>
                          <a:pt x="228" y="456"/>
                        </a:lnTo>
                        <a:lnTo>
                          <a:pt x="213" y="500"/>
                        </a:lnTo>
                        <a:lnTo>
                          <a:pt x="229" y="489"/>
                        </a:lnTo>
                        <a:lnTo>
                          <a:pt x="219" y="513"/>
                        </a:lnTo>
                        <a:lnTo>
                          <a:pt x="203" y="546"/>
                        </a:lnTo>
                        <a:lnTo>
                          <a:pt x="106" y="597"/>
                        </a:lnTo>
                        <a:lnTo>
                          <a:pt x="204" y="550"/>
                        </a:lnTo>
                        <a:lnTo>
                          <a:pt x="213" y="533"/>
                        </a:lnTo>
                        <a:lnTo>
                          <a:pt x="219" y="523"/>
                        </a:lnTo>
                        <a:lnTo>
                          <a:pt x="236" y="510"/>
                        </a:lnTo>
                        <a:lnTo>
                          <a:pt x="246" y="534"/>
                        </a:lnTo>
                        <a:lnTo>
                          <a:pt x="250" y="489"/>
                        </a:lnTo>
                        <a:lnTo>
                          <a:pt x="267" y="46"/>
                        </a:lnTo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07" name="Freeform 65"/>
                  <p:cNvSpPr>
                    <a:spLocks/>
                  </p:cNvSpPr>
                  <p:nvPr/>
                </p:nvSpPr>
                <p:spPr bwMode="auto">
                  <a:xfrm>
                    <a:off x="852" y="2841"/>
                    <a:ext cx="281" cy="601"/>
                  </a:xfrm>
                  <a:custGeom>
                    <a:avLst/>
                    <a:gdLst>
                      <a:gd name="T0" fmla="*/ 2 w 281"/>
                      <a:gd name="T1" fmla="*/ 496 h 601"/>
                      <a:gd name="T2" fmla="*/ 11 w 281"/>
                      <a:gd name="T3" fmla="*/ 475 h 601"/>
                      <a:gd name="T4" fmla="*/ 80 w 281"/>
                      <a:gd name="T5" fmla="*/ 600 h 601"/>
                      <a:gd name="T6" fmla="*/ 25 w 281"/>
                      <a:gd name="T7" fmla="*/ 479 h 601"/>
                      <a:gd name="T8" fmla="*/ 31 w 281"/>
                      <a:gd name="T9" fmla="*/ 465 h 601"/>
                      <a:gd name="T10" fmla="*/ 99 w 281"/>
                      <a:gd name="T11" fmla="*/ 554 h 601"/>
                      <a:gd name="T12" fmla="*/ 29 w 281"/>
                      <a:gd name="T13" fmla="*/ 460 h 601"/>
                      <a:gd name="T14" fmla="*/ 38 w 281"/>
                      <a:gd name="T15" fmla="*/ 440 h 601"/>
                      <a:gd name="T16" fmla="*/ 46 w 281"/>
                      <a:gd name="T17" fmla="*/ 418 h 601"/>
                      <a:gd name="T18" fmla="*/ 41 w 281"/>
                      <a:gd name="T19" fmla="*/ 403 h 601"/>
                      <a:gd name="T20" fmla="*/ 51 w 281"/>
                      <a:gd name="T21" fmla="*/ 394 h 601"/>
                      <a:gd name="T22" fmla="*/ 46 w 281"/>
                      <a:gd name="T23" fmla="*/ 393 h 601"/>
                      <a:gd name="T24" fmla="*/ 46 w 281"/>
                      <a:gd name="T25" fmla="*/ 372 h 601"/>
                      <a:gd name="T26" fmla="*/ 51 w 281"/>
                      <a:gd name="T27" fmla="*/ 356 h 601"/>
                      <a:gd name="T28" fmla="*/ 133 w 281"/>
                      <a:gd name="T29" fmla="*/ 461 h 601"/>
                      <a:gd name="T30" fmla="*/ 46 w 281"/>
                      <a:gd name="T31" fmla="*/ 351 h 601"/>
                      <a:gd name="T32" fmla="*/ 55 w 281"/>
                      <a:gd name="T33" fmla="*/ 351 h 601"/>
                      <a:gd name="T34" fmla="*/ 55 w 281"/>
                      <a:gd name="T35" fmla="*/ 319 h 601"/>
                      <a:gd name="T36" fmla="*/ 160 w 281"/>
                      <a:gd name="T37" fmla="*/ 393 h 601"/>
                      <a:gd name="T38" fmla="*/ 78 w 281"/>
                      <a:gd name="T39" fmla="*/ 342 h 601"/>
                      <a:gd name="T40" fmla="*/ 48 w 281"/>
                      <a:gd name="T41" fmla="*/ 299 h 601"/>
                      <a:gd name="T42" fmla="*/ 51 w 281"/>
                      <a:gd name="T43" fmla="*/ 283 h 601"/>
                      <a:gd name="T44" fmla="*/ 69 w 281"/>
                      <a:gd name="T45" fmla="*/ 297 h 601"/>
                      <a:gd name="T46" fmla="*/ 70 w 281"/>
                      <a:gd name="T47" fmla="*/ 278 h 601"/>
                      <a:gd name="T48" fmla="*/ 147 w 281"/>
                      <a:gd name="T49" fmla="*/ 310 h 601"/>
                      <a:gd name="T50" fmla="*/ 119 w 281"/>
                      <a:gd name="T51" fmla="*/ 294 h 601"/>
                      <a:gd name="T52" fmla="*/ 59 w 281"/>
                      <a:gd name="T53" fmla="*/ 253 h 601"/>
                      <a:gd name="T54" fmla="*/ 55 w 281"/>
                      <a:gd name="T55" fmla="*/ 225 h 601"/>
                      <a:gd name="T56" fmla="*/ 61 w 281"/>
                      <a:gd name="T57" fmla="*/ 209 h 601"/>
                      <a:gd name="T58" fmla="*/ 81 w 281"/>
                      <a:gd name="T59" fmla="*/ 221 h 601"/>
                      <a:gd name="T60" fmla="*/ 77 w 281"/>
                      <a:gd name="T61" fmla="*/ 193 h 601"/>
                      <a:gd name="T62" fmla="*/ 70 w 281"/>
                      <a:gd name="T63" fmla="*/ 174 h 601"/>
                      <a:gd name="T64" fmla="*/ 75 w 281"/>
                      <a:gd name="T65" fmla="*/ 163 h 601"/>
                      <a:gd name="T66" fmla="*/ 156 w 281"/>
                      <a:gd name="T67" fmla="*/ 214 h 601"/>
                      <a:gd name="T68" fmla="*/ 251 w 281"/>
                      <a:gd name="T69" fmla="*/ 253 h 601"/>
                      <a:gd name="T70" fmla="*/ 119 w 281"/>
                      <a:gd name="T71" fmla="*/ 190 h 601"/>
                      <a:gd name="T72" fmla="*/ 75 w 281"/>
                      <a:gd name="T73" fmla="*/ 163 h 601"/>
                      <a:gd name="T74" fmla="*/ 80 w 281"/>
                      <a:gd name="T75" fmla="*/ 148 h 601"/>
                      <a:gd name="T76" fmla="*/ 73 w 281"/>
                      <a:gd name="T77" fmla="*/ 115 h 601"/>
                      <a:gd name="T78" fmla="*/ 75 w 281"/>
                      <a:gd name="T79" fmla="*/ 92 h 601"/>
                      <a:gd name="T80" fmla="*/ 119 w 281"/>
                      <a:gd name="T81" fmla="*/ 120 h 601"/>
                      <a:gd name="T82" fmla="*/ 109 w 281"/>
                      <a:gd name="T83" fmla="*/ 112 h 601"/>
                      <a:gd name="T84" fmla="*/ 80 w 281"/>
                      <a:gd name="T85" fmla="*/ 92 h 601"/>
                      <a:gd name="T86" fmla="*/ 75 w 281"/>
                      <a:gd name="T87" fmla="*/ 81 h 601"/>
                      <a:gd name="T88" fmla="*/ 61 w 281"/>
                      <a:gd name="T89" fmla="*/ 66 h 601"/>
                      <a:gd name="T90" fmla="*/ 147 w 281"/>
                      <a:gd name="T91" fmla="*/ 93 h 601"/>
                      <a:gd name="T92" fmla="*/ 61 w 281"/>
                      <a:gd name="T93" fmla="*/ 45 h 601"/>
                      <a:gd name="T94" fmla="*/ 163 w 281"/>
                      <a:gd name="T95" fmla="*/ 45 h 601"/>
                      <a:gd name="T96" fmla="*/ 207 w 281"/>
                      <a:gd name="T97" fmla="*/ 39 h 601"/>
                      <a:gd name="T98" fmla="*/ 75 w 281"/>
                      <a:gd name="T99" fmla="*/ 45 h 601"/>
                      <a:gd name="T100" fmla="*/ 55 w 281"/>
                      <a:gd name="T101" fmla="*/ 18 h 601"/>
                      <a:gd name="T102" fmla="*/ 27 w 281"/>
                      <a:gd name="T103" fmla="*/ 8 h 601"/>
                      <a:gd name="T104" fmla="*/ 0 w 281"/>
                      <a:gd name="T105" fmla="*/ 522 h 601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0" t="0" r="r" b="b"/>
                    <a:pathLst>
                      <a:path w="281" h="601">
                        <a:moveTo>
                          <a:pt x="0" y="522"/>
                        </a:moveTo>
                        <a:lnTo>
                          <a:pt x="2" y="496"/>
                        </a:lnTo>
                        <a:lnTo>
                          <a:pt x="17" y="511"/>
                        </a:lnTo>
                        <a:lnTo>
                          <a:pt x="11" y="475"/>
                        </a:lnTo>
                        <a:lnTo>
                          <a:pt x="27" y="480"/>
                        </a:lnTo>
                        <a:lnTo>
                          <a:pt x="80" y="600"/>
                        </a:lnTo>
                        <a:lnTo>
                          <a:pt x="31" y="496"/>
                        </a:lnTo>
                        <a:lnTo>
                          <a:pt x="25" y="479"/>
                        </a:lnTo>
                        <a:lnTo>
                          <a:pt x="21" y="461"/>
                        </a:lnTo>
                        <a:lnTo>
                          <a:pt x="31" y="465"/>
                        </a:lnTo>
                        <a:lnTo>
                          <a:pt x="62" y="499"/>
                        </a:lnTo>
                        <a:lnTo>
                          <a:pt x="99" y="554"/>
                        </a:lnTo>
                        <a:lnTo>
                          <a:pt x="46" y="480"/>
                        </a:lnTo>
                        <a:lnTo>
                          <a:pt x="29" y="460"/>
                        </a:lnTo>
                        <a:lnTo>
                          <a:pt x="27" y="431"/>
                        </a:lnTo>
                        <a:lnTo>
                          <a:pt x="38" y="440"/>
                        </a:lnTo>
                        <a:lnTo>
                          <a:pt x="36" y="408"/>
                        </a:lnTo>
                        <a:lnTo>
                          <a:pt x="46" y="418"/>
                        </a:lnTo>
                        <a:lnTo>
                          <a:pt x="95" y="527"/>
                        </a:lnTo>
                        <a:lnTo>
                          <a:pt x="41" y="403"/>
                        </a:lnTo>
                        <a:lnTo>
                          <a:pt x="36" y="382"/>
                        </a:lnTo>
                        <a:lnTo>
                          <a:pt x="51" y="394"/>
                        </a:lnTo>
                        <a:lnTo>
                          <a:pt x="90" y="455"/>
                        </a:lnTo>
                        <a:lnTo>
                          <a:pt x="46" y="393"/>
                        </a:lnTo>
                        <a:lnTo>
                          <a:pt x="31" y="361"/>
                        </a:lnTo>
                        <a:lnTo>
                          <a:pt x="46" y="372"/>
                        </a:lnTo>
                        <a:lnTo>
                          <a:pt x="36" y="351"/>
                        </a:lnTo>
                        <a:lnTo>
                          <a:pt x="51" y="356"/>
                        </a:lnTo>
                        <a:lnTo>
                          <a:pt x="65" y="393"/>
                        </a:lnTo>
                        <a:lnTo>
                          <a:pt x="133" y="461"/>
                        </a:lnTo>
                        <a:lnTo>
                          <a:pt x="61" y="382"/>
                        </a:lnTo>
                        <a:lnTo>
                          <a:pt x="46" y="351"/>
                        </a:lnTo>
                        <a:lnTo>
                          <a:pt x="41" y="335"/>
                        </a:lnTo>
                        <a:lnTo>
                          <a:pt x="55" y="351"/>
                        </a:lnTo>
                        <a:lnTo>
                          <a:pt x="46" y="315"/>
                        </a:lnTo>
                        <a:lnTo>
                          <a:pt x="55" y="319"/>
                        </a:lnTo>
                        <a:lnTo>
                          <a:pt x="63" y="337"/>
                        </a:lnTo>
                        <a:lnTo>
                          <a:pt x="160" y="393"/>
                        </a:lnTo>
                        <a:lnTo>
                          <a:pt x="108" y="360"/>
                        </a:lnTo>
                        <a:lnTo>
                          <a:pt x="78" y="342"/>
                        </a:lnTo>
                        <a:lnTo>
                          <a:pt x="69" y="336"/>
                        </a:lnTo>
                        <a:lnTo>
                          <a:pt x="48" y="299"/>
                        </a:lnTo>
                        <a:lnTo>
                          <a:pt x="55" y="306"/>
                        </a:lnTo>
                        <a:lnTo>
                          <a:pt x="51" y="283"/>
                        </a:lnTo>
                        <a:lnTo>
                          <a:pt x="49" y="287"/>
                        </a:lnTo>
                        <a:lnTo>
                          <a:pt x="69" y="297"/>
                        </a:lnTo>
                        <a:lnTo>
                          <a:pt x="55" y="272"/>
                        </a:lnTo>
                        <a:lnTo>
                          <a:pt x="70" y="278"/>
                        </a:lnTo>
                        <a:lnTo>
                          <a:pt x="107" y="289"/>
                        </a:lnTo>
                        <a:lnTo>
                          <a:pt x="147" y="310"/>
                        </a:lnTo>
                        <a:lnTo>
                          <a:pt x="246" y="387"/>
                        </a:lnTo>
                        <a:lnTo>
                          <a:pt x="119" y="294"/>
                        </a:lnTo>
                        <a:lnTo>
                          <a:pt x="71" y="272"/>
                        </a:lnTo>
                        <a:lnTo>
                          <a:pt x="59" y="253"/>
                        </a:lnTo>
                        <a:lnTo>
                          <a:pt x="77" y="263"/>
                        </a:lnTo>
                        <a:lnTo>
                          <a:pt x="55" y="225"/>
                        </a:lnTo>
                        <a:lnTo>
                          <a:pt x="70" y="228"/>
                        </a:lnTo>
                        <a:lnTo>
                          <a:pt x="61" y="209"/>
                        </a:lnTo>
                        <a:lnTo>
                          <a:pt x="62" y="205"/>
                        </a:lnTo>
                        <a:lnTo>
                          <a:pt x="81" y="221"/>
                        </a:lnTo>
                        <a:lnTo>
                          <a:pt x="63" y="193"/>
                        </a:lnTo>
                        <a:lnTo>
                          <a:pt x="77" y="193"/>
                        </a:lnTo>
                        <a:lnTo>
                          <a:pt x="61" y="174"/>
                        </a:lnTo>
                        <a:lnTo>
                          <a:pt x="70" y="174"/>
                        </a:lnTo>
                        <a:lnTo>
                          <a:pt x="61" y="163"/>
                        </a:lnTo>
                        <a:lnTo>
                          <a:pt x="75" y="163"/>
                        </a:lnTo>
                        <a:lnTo>
                          <a:pt x="106" y="186"/>
                        </a:lnTo>
                        <a:lnTo>
                          <a:pt x="156" y="214"/>
                        </a:lnTo>
                        <a:lnTo>
                          <a:pt x="207" y="237"/>
                        </a:lnTo>
                        <a:lnTo>
                          <a:pt x="251" y="253"/>
                        </a:lnTo>
                        <a:lnTo>
                          <a:pt x="143" y="205"/>
                        </a:lnTo>
                        <a:lnTo>
                          <a:pt x="119" y="190"/>
                        </a:lnTo>
                        <a:lnTo>
                          <a:pt x="81" y="170"/>
                        </a:lnTo>
                        <a:lnTo>
                          <a:pt x="75" y="163"/>
                        </a:lnTo>
                        <a:lnTo>
                          <a:pt x="65" y="143"/>
                        </a:lnTo>
                        <a:lnTo>
                          <a:pt x="80" y="148"/>
                        </a:lnTo>
                        <a:lnTo>
                          <a:pt x="63" y="115"/>
                        </a:lnTo>
                        <a:lnTo>
                          <a:pt x="73" y="115"/>
                        </a:lnTo>
                        <a:lnTo>
                          <a:pt x="61" y="92"/>
                        </a:lnTo>
                        <a:lnTo>
                          <a:pt x="75" y="92"/>
                        </a:lnTo>
                        <a:lnTo>
                          <a:pt x="85" y="103"/>
                        </a:lnTo>
                        <a:lnTo>
                          <a:pt x="119" y="120"/>
                        </a:lnTo>
                        <a:lnTo>
                          <a:pt x="217" y="159"/>
                        </a:lnTo>
                        <a:lnTo>
                          <a:pt x="109" y="112"/>
                        </a:lnTo>
                        <a:lnTo>
                          <a:pt x="85" y="101"/>
                        </a:lnTo>
                        <a:lnTo>
                          <a:pt x="80" y="92"/>
                        </a:lnTo>
                        <a:lnTo>
                          <a:pt x="65" y="76"/>
                        </a:lnTo>
                        <a:lnTo>
                          <a:pt x="75" y="81"/>
                        </a:lnTo>
                        <a:lnTo>
                          <a:pt x="51" y="60"/>
                        </a:lnTo>
                        <a:lnTo>
                          <a:pt x="61" y="66"/>
                        </a:lnTo>
                        <a:lnTo>
                          <a:pt x="83" y="65"/>
                        </a:lnTo>
                        <a:lnTo>
                          <a:pt x="147" y="93"/>
                        </a:lnTo>
                        <a:lnTo>
                          <a:pt x="80" y="66"/>
                        </a:lnTo>
                        <a:lnTo>
                          <a:pt x="61" y="45"/>
                        </a:lnTo>
                        <a:lnTo>
                          <a:pt x="80" y="45"/>
                        </a:lnTo>
                        <a:lnTo>
                          <a:pt x="163" y="45"/>
                        </a:lnTo>
                        <a:lnTo>
                          <a:pt x="280" y="23"/>
                        </a:lnTo>
                        <a:lnTo>
                          <a:pt x="207" y="39"/>
                        </a:lnTo>
                        <a:lnTo>
                          <a:pt x="105" y="49"/>
                        </a:lnTo>
                        <a:lnTo>
                          <a:pt x="75" y="45"/>
                        </a:lnTo>
                        <a:lnTo>
                          <a:pt x="65" y="34"/>
                        </a:lnTo>
                        <a:lnTo>
                          <a:pt x="55" y="18"/>
                        </a:lnTo>
                        <a:lnTo>
                          <a:pt x="33" y="0"/>
                        </a:lnTo>
                        <a:lnTo>
                          <a:pt x="27" y="8"/>
                        </a:lnTo>
                        <a:lnTo>
                          <a:pt x="21" y="2"/>
                        </a:lnTo>
                        <a:lnTo>
                          <a:pt x="0" y="522"/>
                        </a:lnTo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01" name="Freeform 67"/>
                <p:cNvSpPr>
                  <a:spLocks/>
                </p:cNvSpPr>
                <p:nvPr/>
              </p:nvSpPr>
              <p:spPr bwMode="auto">
                <a:xfrm>
                  <a:off x="857" y="3443"/>
                  <a:ext cx="72" cy="459"/>
                </a:xfrm>
                <a:custGeom>
                  <a:avLst/>
                  <a:gdLst>
                    <a:gd name="T0" fmla="*/ 15 w 72"/>
                    <a:gd name="T1" fmla="*/ 0 h 459"/>
                    <a:gd name="T2" fmla="*/ 29 w 72"/>
                    <a:gd name="T3" fmla="*/ 35 h 459"/>
                    <a:gd name="T4" fmla="*/ 42 w 72"/>
                    <a:gd name="T5" fmla="*/ 90 h 459"/>
                    <a:gd name="T6" fmla="*/ 57 w 72"/>
                    <a:gd name="T7" fmla="*/ 167 h 459"/>
                    <a:gd name="T8" fmla="*/ 71 w 72"/>
                    <a:gd name="T9" fmla="*/ 264 h 459"/>
                    <a:gd name="T10" fmla="*/ 71 w 72"/>
                    <a:gd name="T11" fmla="*/ 368 h 459"/>
                    <a:gd name="T12" fmla="*/ 64 w 72"/>
                    <a:gd name="T13" fmla="*/ 458 h 459"/>
                    <a:gd name="T14" fmla="*/ 57 w 72"/>
                    <a:gd name="T15" fmla="*/ 458 h 459"/>
                    <a:gd name="T16" fmla="*/ 64 w 72"/>
                    <a:gd name="T17" fmla="*/ 368 h 459"/>
                    <a:gd name="T18" fmla="*/ 64 w 72"/>
                    <a:gd name="T19" fmla="*/ 292 h 459"/>
                    <a:gd name="T20" fmla="*/ 49 w 72"/>
                    <a:gd name="T21" fmla="*/ 208 h 459"/>
                    <a:gd name="T22" fmla="*/ 29 w 72"/>
                    <a:gd name="T23" fmla="*/ 125 h 459"/>
                    <a:gd name="T24" fmla="*/ 0 w 72"/>
                    <a:gd name="T25" fmla="*/ 21 h 459"/>
                    <a:gd name="T26" fmla="*/ 15 w 72"/>
                    <a:gd name="T27" fmla="*/ 0 h 45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72" h="459">
                      <a:moveTo>
                        <a:pt x="15" y="0"/>
                      </a:moveTo>
                      <a:lnTo>
                        <a:pt x="29" y="35"/>
                      </a:lnTo>
                      <a:lnTo>
                        <a:pt x="42" y="90"/>
                      </a:lnTo>
                      <a:lnTo>
                        <a:pt x="57" y="167"/>
                      </a:lnTo>
                      <a:lnTo>
                        <a:pt x="71" y="264"/>
                      </a:lnTo>
                      <a:lnTo>
                        <a:pt x="71" y="368"/>
                      </a:lnTo>
                      <a:lnTo>
                        <a:pt x="64" y="458"/>
                      </a:lnTo>
                      <a:lnTo>
                        <a:pt x="57" y="458"/>
                      </a:lnTo>
                      <a:lnTo>
                        <a:pt x="64" y="368"/>
                      </a:lnTo>
                      <a:lnTo>
                        <a:pt x="64" y="292"/>
                      </a:lnTo>
                      <a:lnTo>
                        <a:pt x="49" y="208"/>
                      </a:lnTo>
                      <a:lnTo>
                        <a:pt x="29" y="125"/>
                      </a:lnTo>
                      <a:lnTo>
                        <a:pt x="0" y="21"/>
                      </a:lnTo>
                      <a:lnTo>
                        <a:pt x="15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2" name="Freeform 68"/>
                <p:cNvSpPr>
                  <a:spLocks/>
                </p:cNvSpPr>
                <p:nvPr/>
              </p:nvSpPr>
              <p:spPr bwMode="auto">
                <a:xfrm>
                  <a:off x="616" y="3900"/>
                  <a:ext cx="187" cy="221"/>
                </a:xfrm>
                <a:custGeom>
                  <a:avLst/>
                  <a:gdLst>
                    <a:gd name="T0" fmla="*/ 186 w 187"/>
                    <a:gd name="T1" fmla="*/ 220 h 221"/>
                    <a:gd name="T2" fmla="*/ 158 w 187"/>
                    <a:gd name="T3" fmla="*/ 171 h 221"/>
                    <a:gd name="T4" fmla="*/ 135 w 187"/>
                    <a:gd name="T5" fmla="*/ 117 h 221"/>
                    <a:gd name="T6" fmla="*/ 123 w 187"/>
                    <a:gd name="T7" fmla="*/ 93 h 221"/>
                    <a:gd name="T8" fmla="*/ 105 w 187"/>
                    <a:gd name="T9" fmla="*/ 66 h 221"/>
                    <a:gd name="T10" fmla="*/ 83 w 187"/>
                    <a:gd name="T11" fmla="*/ 37 h 221"/>
                    <a:gd name="T12" fmla="*/ 67 w 187"/>
                    <a:gd name="T13" fmla="*/ 18 h 221"/>
                    <a:gd name="T14" fmla="*/ 54 w 187"/>
                    <a:gd name="T15" fmla="*/ 10 h 221"/>
                    <a:gd name="T16" fmla="*/ 37 w 187"/>
                    <a:gd name="T17" fmla="*/ 3 h 221"/>
                    <a:gd name="T18" fmla="*/ 17 w 187"/>
                    <a:gd name="T19" fmla="*/ 0 h 221"/>
                    <a:gd name="T20" fmla="*/ 9 w 187"/>
                    <a:gd name="T21" fmla="*/ 6 h 221"/>
                    <a:gd name="T22" fmla="*/ 0 w 187"/>
                    <a:gd name="T23" fmla="*/ 20 h 22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87" h="221">
                      <a:moveTo>
                        <a:pt x="186" y="220"/>
                      </a:moveTo>
                      <a:lnTo>
                        <a:pt x="158" y="171"/>
                      </a:lnTo>
                      <a:lnTo>
                        <a:pt x="135" y="117"/>
                      </a:lnTo>
                      <a:lnTo>
                        <a:pt x="123" y="93"/>
                      </a:lnTo>
                      <a:lnTo>
                        <a:pt x="105" y="66"/>
                      </a:lnTo>
                      <a:lnTo>
                        <a:pt x="83" y="37"/>
                      </a:lnTo>
                      <a:lnTo>
                        <a:pt x="67" y="18"/>
                      </a:lnTo>
                      <a:lnTo>
                        <a:pt x="54" y="10"/>
                      </a:lnTo>
                      <a:lnTo>
                        <a:pt x="37" y="3"/>
                      </a:lnTo>
                      <a:lnTo>
                        <a:pt x="17" y="0"/>
                      </a:lnTo>
                      <a:lnTo>
                        <a:pt x="9" y="6"/>
                      </a:lnTo>
                      <a:lnTo>
                        <a:pt x="0" y="2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3" name="Freeform 69"/>
                <p:cNvSpPr>
                  <a:spLocks/>
                </p:cNvSpPr>
                <p:nvPr/>
              </p:nvSpPr>
              <p:spPr bwMode="auto">
                <a:xfrm>
                  <a:off x="769" y="3095"/>
                  <a:ext cx="583" cy="789"/>
                </a:xfrm>
                <a:custGeom>
                  <a:avLst/>
                  <a:gdLst>
                    <a:gd name="T0" fmla="*/ 393 w 583"/>
                    <a:gd name="T1" fmla="*/ 9 h 789"/>
                    <a:gd name="T2" fmla="*/ 376 w 583"/>
                    <a:gd name="T3" fmla="*/ 34 h 789"/>
                    <a:gd name="T4" fmla="*/ 248 w 583"/>
                    <a:gd name="T5" fmla="*/ 29 h 789"/>
                    <a:gd name="T6" fmla="*/ 299 w 583"/>
                    <a:gd name="T7" fmla="*/ 39 h 789"/>
                    <a:gd name="T8" fmla="*/ 354 w 583"/>
                    <a:gd name="T9" fmla="*/ 54 h 789"/>
                    <a:gd name="T10" fmla="*/ 232 w 583"/>
                    <a:gd name="T11" fmla="*/ 74 h 789"/>
                    <a:gd name="T12" fmla="*/ 326 w 583"/>
                    <a:gd name="T13" fmla="*/ 80 h 789"/>
                    <a:gd name="T14" fmla="*/ 336 w 583"/>
                    <a:gd name="T15" fmla="*/ 104 h 789"/>
                    <a:gd name="T16" fmla="*/ 59 w 583"/>
                    <a:gd name="T17" fmla="*/ 216 h 789"/>
                    <a:gd name="T18" fmla="*/ 315 w 583"/>
                    <a:gd name="T19" fmla="*/ 134 h 789"/>
                    <a:gd name="T20" fmla="*/ 260 w 583"/>
                    <a:gd name="T21" fmla="*/ 179 h 789"/>
                    <a:gd name="T22" fmla="*/ 295 w 583"/>
                    <a:gd name="T23" fmla="*/ 184 h 789"/>
                    <a:gd name="T24" fmla="*/ 248 w 583"/>
                    <a:gd name="T25" fmla="*/ 246 h 789"/>
                    <a:gd name="T26" fmla="*/ 146 w 583"/>
                    <a:gd name="T27" fmla="*/ 314 h 789"/>
                    <a:gd name="T28" fmla="*/ 260 w 583"/>
                    <a:gd name="T29" fmla="*/ 264 h 789"/>
                    <a:gd name="T30" fmla="*/ 166 w 583"/>
                    <a:gd name="T31" fmla="*/ 363 h 789"/>
                    <a:gd name="T32" fmla="*/ 252 w 583"/>
                    <a:gd name="T33" fmla="*/ 299 h 789"/>
                    <a:gd name="T34" fmla="*/ 273 w 583"/>
                    <a:gd name="T35" fmla="*/ 299 h 789"/>
                    <a:gd name="T36" fmla="*/ 239 w 583"/>
                    <a:gd name="T37" fmla="*/ 357 h 789"/>
                    <a:gd name="T38" fmla="*/ 267 w 583"/>
                    <a:gd name="T39" fmla="*/ 357 h 789"/>
                    <a:gd name="T40" fmla="*/ 213 w 583"/>
                    <a:gd name="T41" fmla="*/ 425 h 789"/>
                    <a:gd name="T42" fmla="*/ 243 w 583"/>
                    <a:gd name="T43" fmla="*/ 408 h 789"/>
                    <a:gd name="T44" fmla="*/ 217 w 583"/>
                    <a:gd name="T45" fmla="*/ 471 h 789"/>
                    <a:gd name="T46" fmla="*/ 239 w 583"/>
                    <a:gd name="T47" fmla="*/ 451 h 789"/>
                    <a:gd name="T48" fmla="*/ 264 w 583"/>
                    <a:gd name="T49" fmla="*/ 445 h 789"/>
                    <a:gd name="T50" fmla="*/ 248 w 583"/>
                    <a:gd name="T51" fmla="*/ 492 h 789"/>
                    <a:gd name="T52" fmla="*/ 193 w 583"/>
                    <a:gd name="T53" fmla="*/ 579 h 789"/>
                    <a:gd name="T54" fmla="*/ 264 w 583"/>
                    <a:gd name="T55" fmla="*/ 512 h 789"/>
                    <a:gd name="T56" fmla="*/ 280 w 583"/>
                    <a:gd name="T57" fmla="*/ 500 h 789"/>
                    <a:gd name="T58" fmla="*/ 276 w 583"/>
                    <a:gd name="T59" fmla="*/ 572 h 789"/>
                    <a:gd name="T60" fmla="*/ 299 w 583"/>
                    <a:gd name="T61" fmla="*/ 608 h 789"/>
                    <a:gd name="T62" fmla="*/ 308 w 583"/>
                    <a:gd name="T63" fmla="*/ 567 h 789"/>
                    <a:gd name="T64" fmla="*/ 515 w 583"/>
                    <a:gd name="T65" fmla="*/ 676 h 789"/>
                    <a:gd name="T66" fmla="*/ 326 w 583"/>
                    <a:gd name="T67" fmla="*/ 518 h 789"/>
                    <a:gd name="T68" fmla="*/ 367 w 583"/>
                    <a:gd name="T69" fmla="*/ 551 h 789"/>
                    <a:gd name="T70" fmla="*/ 312 w 583"/>
                    <a:gd name="T71" fmla="*/ 464 h 789"/>
                    <a:gd name="T72" fmla="*/ 539 w 583"/>
                    <a:gd name="T73" fmla="*/ 534 h 789"/>
                    <a:gd name="T74" fmla="*/ 312 w 583"/>
                    <a:gd name="T75" fmla="*/ 437 h 789"/>
                    <a:gd name="T76" fmla="*/ 343 w 583"/>
                    <a:gd name="T77" fmla="*/ 414 h 789"/>
                    <a:gd name="T78" fmla="*/ 318 w 583"/>
                    <a:gd name="T79" fmla="*/ 379 h 789"/>
                    <a:gd name="T80" fmla="*/ 354 w 583"/>
                    <a:gd name="T81" fmla="*/ 379 h 789"/>
                    <a:gd name="T82" fmla="*/ 456 w 583"/>
                    <a:gd name="T83" fmla="*/ 446 h 789"/>
                    <a:gd name="T84" fmla="*/ 358 w 583"/>
                    <a:gd name="T85" fmla="*/ 318 h 789"/>
                    <a:gd name="T86" fmla="*/ 339 w 583"/>
                    <a:gd name="T87" fmla="*/ 271 h 789"/>
                    <a:gd name="T88" fmla="*/ 367 w 583"/>
                    <a:gd name="T89" fmla="*/ 263 h 789"/>
                    <a:gd name="T90" fmla="*/ 362 w 583"/>
                    <a:gd name="T91" fmla="*/ 218 h 789"/>
                    <a:gd name="T92" fmla="*/ 374 w 583"/>
                    <a:gd name="T93" fmla="*/ 213 h 789"/>
                    <a:gd name="T94" fmla="*/ 443 w 583"/>
                    <a:gd name="T95" fmla="*/ 254 h 789"/>
                    <a:gd name="T96" fmla="*/ 389 w 583"/>
                    <a:gd name="T97" fmla="*/ 188 h 789"/>
                    <a:gd name="T98" fmla="*/ 393 w 583"/>
                    <a:gd name="T99" fmla="*/ 132 h 789"/>
                    <a:gd name="T100" fmla="*/ 389 w 583"/>
                    <a:gd name="T101" fmla="*/ 101 h 789"/>
                    <a:gd name="T102" fmla="*/ 448 w 583"/>
                    <a:gd name="T103" fmla="*/ 99 h 789"/>
                    <a:gd name="T104" fmla="*/ 434 w 583"/>
                    <a:gd name="T105" fmla="*/ 54 h 789"/>
                    <a:gd name="T106" fmla="*/ 460 w 583"/>
                    <a:gd name="T107" fmla="*/ 42 h 789"/>
                    <a:gd name="T108" fmla="*/ 452 w 583"/>
                    <a:gd name="T109" fmla="*/ 0 h 789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583" h="789">
                      <a:moveTo>
                        <a:pt x="452" y="0"/>
                      </a:moveTo>
                      <a:lnTo>
                        <a:pt x="428" y="3"/>
                      </a:lnTo>
                      <a:lnTo>
                        <a:pt x="393" y="9"/>
                      </a:lnTo>
                      <a:lnTo>
                        <a:pt x="417" y="13"/>
                      </a:lnTo>
                      <a:lnTo>
                        <a:pt x="397" y="22"/>
                      </a:lnTo>
                      <a:lnTo>
                        <a:pt x="376" y="34"/>
                      </a:lnTo>
                      <a:lnTo>
                        <a:pt x="346" y="38"/>
                      </a:lnTo>
                      <a:lnTo>
                        <a:pt x="299" y="36"/>
                      </a:lnTo>
                      <a:lnTo>
                        <a:pt x="248" y="29"/>
                      </a:lnTo>
                      <a:lnTo>
                        <a:pt x="116" y="36"/>
                      </a:lnTo>
                      <a:lnTo>
                        <a:pt x="243" y="32"/>
                      </a:lnTo>
                      <a:lnTo>
                        <a:pt x="299" y="39"/>
                      </a:lnTo>
                      <a:lnTo>
                        <a:pt x="346" y="38"/>
                      </a:lnTo>
                      <a:lnTo>
                        <a:pt x="376" y="45"/>
                      </a:lnTo>
                      <a:lnTo>
                        <a:pt x="354" y="54"/>
                      </a:lnTo>
                      <a:lnTo>
                        <a:pt x="369" y="58"/>
                      </a:lnTo>
                      <a:lnTo>
                        <a:pt x="326" y="76"/>
                      </a:lnTo>
                      <a:lnTo>
                        <a:pt x="232" y="74"/>
                      </a:lnTo>
                      <a:lnTo>
                        <a:pt x="109" y="137"/>
                      </a:lnTo>
                      <a:lnTo>
                        <a:pt x="232" y="76"/>
                      </a:lnTo>
                      <a:lnTo>
                        <a:pt x="326" y="80"/>
                      </a:lnTo>
                      <a:lnTo>
                        <a:pt x="354" y="83"/>
                      </a:lnTo>
                      <a:lnTo>
                        <a:pt x="304" y="104"/>
                      </a:lnTo>
                      <a:lnTo>
                        <a:pt x="336" y="104"/>
                      </a:lnTo>
                      <a:lnTo>
                        <a:pt x="280" y="128"/>
                      </a:lnTo>
                      <a:lnTo>
                        <a:pt x="176" y="159"/>
                      </a:lnTo>
                      <a:lnTo>
                        <a:pt x="59" y="216"/>
                      </a:lnTo>
                      <a:lnTo>
                        <a:pt x="180" y="164"/>
                      </a:lnTo>
                      <a:lnTo>
                        <a:pt x="284" y="132"/>
                      </a:lnTo>
                      <a:lnTo>
                        <a:pt x="315" y="134"/>
                      </a:lnTo>
                      <a:lnTo>
                        <a:pt x="267" y="153"/>
                      </a:lnTo>
                      <a:lnTo>
                        <a:pt x="299" y="157"/>
                      </a:lnTo>
                      <a:lnTo>
                        <a:pt x="260" y="179"/>
                      </a:lnTo>
                      <a:lnTo>
                        <a:pt x="11" y="370"/>
                      </a:lnTo>
                      <a:lnTo>
                        <a:pt x="260" y="184"/>
                      </a:lnTo>
                      <a:lnTo>
                        <a:pt x="295" y="184"/>
                      </a:lnTo>
                      <a:lnTo>
                        <a:pt x="256" y="213"/>
                      </a:lnTo>
                      <a:lnTo>
                        <a:pt x="284" y="212"/>
                      </a:lnTo>
                      <a:lnTo>
                        <a:pt x="248" y="246"/>
                      </a:lnTo>
                      <a:lnTo>
                        <a:pt x="146" y="312"/>
                      </a:lnTo>
                      <a:lnTo>
                        <a:pt x="39" y="406"/>
                      </a:lnTo>
                      <a:lnTo>
                        <a:pt x="146" y="314"/>
                      </a:lnTo>
                      <a:lnTo>
                        <a:pt x="252" y="249"/>
                      </a:lnTo>
                      <a:lnTo>
                        <a:pt x="284" y="239"/>
                      </a:lnTo>
                      <a:lnTo>
                        <a:pt x="260" y="264"/>
                      </a:lnTo>
                      <a:lnTo>
                        <a:pt x="280" y="260"/>
                      </a:lnTo>
                      <a:lnTo>
                        <a:pt x="248" y="296"/>
                      </a:lnTo>
                      <a:lnTo>
                        <a:pt x="166" y="363"/>
                      </a:lnTo>
                      <a:lnTo>
                        <a:pt x="0" y="453"/>
                      </a:lnTo>
                      <a:lnTo>
                        <a:pt x="162" y="366"/>
                      </a:lnTo>
                      <a:lnTo>
                        <a:pt x="252" y="299"/>
                      </a:lnTo>
                      <a:lnTo>
                        <a:pt x="264" y="299"/>
                      </a:lnTo>
                      <a:lnTo>
                        <a:pt x="111" y="500"/>
                      </a:lnTo>
                      <a:lnTo>
                        <a:pt x="273" y="299"/>
                      </a:lnTo>
                      <a:lnTo>
                        <a:pt x="252" y="325"/>
                      </a:lnTo>
                      <a:lnTo>
                        <a:pt x="273" y="316"/>
                      </a:lnTo>
                      <a:lnTo>
                        <a:pt x="239" y="357"/>
                      </a:lnTo>
                      <a:lnTo>
                        <a:pt x="134" y="451"/>
                      </a:lnTo>
                      <a:lnTo>
                        <a:pt x="239" y="363"/>
                      </a:lnTo>
                      <a:lnTo>
                        <a:pt x="267" y="357"/>
                      </a:lnTo>
                      <a:lnTo>
                        <a:pt x="239" y="384"/>
                      </a:lnTo>
                      <a:lnTo>
                        <a:pt x="115" y="567"/>
                      </a:lnTo>
                      <a:lnTo>
                        <a:pt x="213" y="425"/>
                      </a:lnTo>
                      <a:lnTo>
                        <a:pt x="248" y="384"/>
                      </a:lnTo>
                      <a:lnTo>
                        <a:pt x="267" y="379"/>
                      </a:lnTo>
                      <a:lnTo>
                        <a:pt x="243" y="408"/>
                      </a:lnTo>
                      <a:lnTo>
                        <a:pt x="264" y="404"/>
                      </a:lnTo>
                      <a:lnTo>
                        <a:pt x="232" y="439"/>
                      </a:lnTo>
                      <a:lnTo>
                        <a:pt x="217" y="471"/>
                      </a:lnTo>
                      <a:lnTo>
                        <a:pt x="56" y="576"/>
                      </a:lnTo>
                      <a:lnTo>
                        <a:pt x="220" y="474"/>
                      </a:lnTo>
                      <a:lnTo>
                        <a:pt x="239" y="451"/>
                      </a:lnTo>
                      <a:lnTo>
                        <a:pt x="260" y="445"/>
                      </a:lnTo>
                      <a:lnTo>
                        <a:pt x="220" y="505"/>
                      </a:lnTo>
                      <a:lnTo>
                        <a:pt x="264" y="445"/>
                      </a:lnTo>
                      <a:lnTo>
                        <a:pt x="239" y="474"/>
                      </a:lnTo>
                      <a:lnTo>
                        <a:pt x="267" y="467"/>
                      </a:lnTo>
                      <a:lnTo>
                        <a:pt x="248" y="492"/>
                      </a:lnTo>
                      <a:lnTo>
                        <a:pt x="193" y="579"/>
                      </a:lnTo>
                      <a:lnTo>
                        <a:pt x="137" y="631"/>
                      </a:lnTo>
                      <a:lnTo>
                        <a:pt x="193" y="579"/>
                      </a:lnTo>
                      <a:lnTo>
                        <a:pt x="252" y="496"/>
                      </a:lnTo>
                      <a:lnTo>
                        <a:pt x="273" y="492"/>
                      </a:lnTo>
                      <a:lnTo>
                        <a:pt x="264" y="512"/>
                      </a:lnTo>
                      <a:lnTo>
                        <a:pt x="220" y="567"/>
                      </a:lnTo>
                      <a:lnTo>
                        <a:pt x="267" y="518"/>
                      </a:lnTo>
                      <a:lnTo>
                        <a:pt x="280" y="500"/>
                      </a:lnTo>
                      <a:lnTo>
                        <a:pt x="260" y="545"/>
                      </a:lnTo>
                      <a:lnTo>
                        <a:pt x="284" y="537"/>
                      </a:lnTo>
                      <a:lnTo>
                        <a:pt x="276" y="572"/>
                      </a:lnTo>
                      <a:lnTo>
                        <a:pt x="291" y="556"/>
                      </a:lnTo>
                      <a:lnTo>
                        <a:pt x="304" y="570"/>
                      </a:lnTo>
                      <a:lnTo>
                        <a:pt x="299" y="608"/>
                      </a:lnTo>
                      <a:lnTo>
                        <a:pt x="197" y="788"/>
                      </a:lnTo>
                      <a:lnTo>
                        <a:pt x="308" y="608"/>
                      </a:lnTo>
                      <a:lnTo>
                        <a:pt x="308" y="567"/>
                      </a:lnTo>
                      <a:lnTo>
                        <a:pt x="308" y="543"/>
                      </a:lnTo>
                      <a:lnTo>
                        <a:pt x="332" y="556"/>
                      </a:lnTo>
                      <a:lnTo>
                        <a:pt x="515" y="676"/>
                      </a:lnTo>
                      <a:lnTo>
                        <a:pt x="322" y="545"/>
                      </a:lnTo>
                      <a:lnTo>
                        <a:pt x="308" y="512"/>
                      </a:lnTo>
                      <a:lnTo>
                        <a:pt x="326" y="518"/>
                      </a:lnTo>
                      <a:lnTo>
                        <a:pt x="299" y="478"/>
                      </a:lnTo>
                      <a:lnTo>
                        <a:pt x="322" y="493"/>
                      </a:lnTo>
                      <a:lnTo>
                        <a:pt x="367" y="551"/>
                      </a:lnTo>
                      <a:lnTo>
                        <a:pt x="326" y="489"/>
                      </a:lnTo>
                      <a:lnTo>
                        <a:pt x="308" y="464"/>
                      </a:lnTo>
                      <a:lnTo>
                        <a:pt x="312" y="464"/>
                      </a:lnTo>
                      <a:lnTo>
                        <a:pt x="336" y="478"/>
                      </a:lnTo>
                      <a:lnTo>
                        <a:pt x="381" y="509"/>
                      </a:lnTo>
                      <a:lnTo>
                        <a:pt x="539" y="534"/>
                      </a:lnTo>
                      <a:lnTo>
                        <a:pt x="376" y="505"/>
                      </a:lnTo>
                      <a:lnTo>
                        <a:pt x="326" y="467"/>
                      </a:lnTo>
                      <a:lnTo>
                        <a:pt x="312" y="437"/>
                      </a:lnTo>
                      <a:lnTo>
                        <a:pt x="336" y="437"/>
                      </a:lnTo>
                      <a:lnTo>
                        <a:pt x="312" y="408"/>
                      </a:lnTo>
                      <a:lnTo>
                        <a:pt x="343" y="414"/>
                      </a:lnTo>
                      <a:lnTo>
                        <a:pt x="452" y="471"/>
                      </a:lnTo>
                      <a:lnTo>
                        <a:pt x="343" y="413"/>
                      </a:lnTo>
                      <a:lnTo>
                        <a:pt x="318" y="379"/>
                      </a:lnTo>
                      <a:lnTo>
                        <a:pt x="346" y="388"/>
                      </a:lnTo>
                      <a:lnTo>
                        <a:pt x="326" y="362"/>
                      </a:lnTo>
                      <a:lnTo>
                        <a:pt x="354" y="379"/>
                      </a:lnTo>
                      <a:lnTo>
                        <a:pt x="336" y="339"/>
                      </a:lnTo>
                      <a:lnTo>
                        <a:pt x="358" y="359"/>
                      </a:lnTo>
                      <a:lnTo>
                        <a:pt x="456" y="446"/>
                      </a:lnTo>
                      <a:lnTo>
                        <a:pt x="354" y="359"/>
                      </a:lnTo>
                      <a:lnTo>
                        <a:pt x="332" y="308"/>
                      </a:lnTo>
                      <a:lnTo>
                        <a:pt x="358" y="318"/>
                      </a:lnTo>
                      <a:lnTo>
                        <a:pt x="518" y="368"/>
                      </a:lnTo>
                      <a:lnTo>
                        <a:pt x="358" y="316"/>
                      </a:lnTo>
                      <a:lnTo>
                        <a:pt x="339" y="271"/>
                      </a:lnTo>
                      <a:lnTo>
                        <a:pt x="362" y="279"/>
                      </a:lnTo>
                      <a:lnTo>
                        <a:pt x="343" y="254"/>
                      </a:lnTo>
                      <a:lnTo>
                        <a:pt x="367" y="263"/>
                      </a:lnTo>
                      <a:lnTo>
                        <a:pt x="441" y="385"/>
                      </a:lnTo>
                      <a:lnTo>
                        <a:pt x="362" y="251"/>
                      </a:lnTo>
                      <a:lnTo>
                        <a:pt x="362" y="218"/>
                      </a:lnTo>
                      <a:lnTo>
                        <a:pt x="385" y="233"/>
                      </a:lnTo>
                      <a:lnTo>
                        <a:pt x="434" y="303"/>
                      </a:lnTo>
                      <a:lnTo>
                        <a:pt x="374" y="213"/>
                      </a:lnTo>
                      <a:lnTo>
                        <a:pt x="367" y="184"/>
                      </a:lnTo>
                      <a:lnTo>
                        <a:pt x="385" y="197"/>
                      </a:lnTo>
                      <a:lnTo>
                        <a:pt x="443" y="254"/>
                      </a:lnTo>
                      <a:lnTo>
                        <a:pt x="582" y="285"/>
                      </a:lnTo>
                      <a:lnTo>
                        <a:pt x="441" y="249"/>
                      </a:lnTo>
                      <a:lnTo>
                        <a:pt x="389" y="188"/>
                      </a:lnTo>
                      <a:lnTo>
                        <a:pt x="381" y="150"/>
                      </a:lnTo>
                      <a:lnTo>
                        <a:pt x="404" y="168"/>
                      </a:lnTo>
                      <a:lnTo>
                        <a:pt x="393" y="132"/>
                      </a:lnTo>
                      <a:lnTo>
                        <a:pt x="484" y="226"/>
                      </a:lnTo>
                      <a:lnTo>
                        <a:pt x="397" y="128"/>
                      </a:lnTo>
                      <a:lnTo>
                        <a:pt x="389" y="101"/>
                      </a:lnTo>
                      <a:lnTo>
                        <a:pt x="417" y="121"/>
                      </a:lnTo>
                      <a:lnTo>
                        <a:pt x="413" y="79"/>
                      </a:lnTo>
                      <a:lnTo>
                        <a:pt x="448" y="99"/>
                      </a:lnTo>
                      <a:lnTo>
                        <a:pt x="575" y="174"/>
                      </a:lnTo>
                      <a:lnTo>
                        <a:pt x="448" y="97"/>
                      </a:lnTo>
                      <a:lnTo>
                        <a:pt x="434" y="54"/>
                      </a:lnTo>
                      <a:lnTo>
                        <a:pt x="452" y="64"/>
                      </a:lnTo>
                      <a:lnTo>
                        <a:pt x="441" y="34"/>
                      </a:lnTo>
                      <a:lnTo>
                        <a:pt x="460" y="42"/>
                      </a:lnTo>
                      <a:lnTo>
                        <a:pt x="464" y="17"/>
                      </a:lnTo>
                      <a:lnTo>
                        <a:pt x="460" y="7"/>
                      </a:lnTo>
                      <a:lnTo>
                        <a:pt x="452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4" name="Freeform 70"/>
                <p:cNvSpPr>
                  <a:spLocks/>
                </p:cNvSpPr>
                <p:nvPr/>
              </p:nvSpPr>
              <p:spPr bwMode="auto">
                <a:xfrm>
                  <a:off x="1139" y="3514"/>
                  <a:ext cx="216" cy="359"/>
                </a:xfrm>
                <a:custGeom>
                  <a:avLst/>
                  <a:gdLst>
                    <a:gd name="T0" fmla="*/ 215 w 216"/>
                    <a:gd name="T1" fmla="*/ 129 h 359"/>
                    <a:gd name="T2" fmla="*/ 193 w 216"/>
                    <a:gd name="T3" fmla="*/ 13 h 359"/>
                    <a:gd name="T4" fmla="*/ 164 w 216"/>
                    <a:gd name="T5" fmla="*/ 2 h 359"/>
                    <a:gd name="T6" fmla="*/ 140 w 216"/>
                    <a:gd name="T7" fmla="*/ 0 h 359"/>
                    <a:gd name="T8" fmla="*/ 104 w 216"/>
                    <a:gd name="T9" fmla="*/ 5 h 359"/>
                    <a:gd name="T10" fmla="*/ 81 w 216"/>
                    <a:gd name="T11" fmla="*/ 18 h 359"/>
                    <a:gd name="T12" fmla="*/ 56 w 216"/>
                    <a:gd name="T13" fmla="*/ 36 h 359"/>
                    <a:gd name="T14" fmla="*/ 31 w 216"/>
                    <a:gd name="T15" fmla="*/ 68 h 359"/>
                    <a:gd name="T16" fmla="*/ 17 w 216"/>
                    <a:gd name="T17" fmla="*/ 113 h 359"/>
                    <a:gd name="T18" fmla="*/ 10 w 216"/>
                    <a:gd name="T19" fmla="*/ 151 h 359"/>
                    <a:gd name="T20" fmla="*/ 0 w 216"/>
                    <a:gd name="T21" fmla="*/ 204 h 359"/>
                    <a:gd name="T22" fmla="*/ 0 w 216"/>
                    <a:gd name="T23" fmla="*/ 239 h 359"/>
                    <a:gd name="T24" fmla="*/ 17 w 216"/>
                    <a:gd name="T25" fmla="*/ 286 h 359"/>
                    <a:gd name="T26" fmla="*/ 49 w 216"/>
                    <a:gd name="T27" fmla="*/ 326 h 359"/>
                    <a:gd name="T28" fmla="*/ 81 w 216"/>
                    <a:gd name="T29" fmla="*/ 358 h 359"/>
                    <a:gd name="T30" fmla="*/ 63 w 216"/>
                    <a:gd name="T31" fmla="*/ 310 h 359"/>
                    <a:gd name="T32" fmla="*/ 56 w 216"/>
                    <a:gd name="T33" fmla="*/ 264 h 359"/>
                    <a:gd name="T34" fmla="*/ 59 w 216"/>
                    <a:gd name="T35" fmla="*/ 217 h 359"/>
                    <a:gd name="T36" fmla="*/ 63 w 216"/>
                    <a:gd name="T37" fmla="*/ 175 h 359"/>
                    <a:gd name="T38" fmla="*/ 70 w 216"/>
                    <a:gd name="T39" fmla="*/ 133 h 359"/>
                    <a:gd name="T40" fmla="*/ 81 w 216"/>
                    <a:gd name="T41" fmla="*/ 96 h 359"/>
                    <a:gd name="T42" fmla="*/ 84 w 216"/>
                    <a:gd name="T43" fmla="*/ 67 h 359"/>
                    <a:gd name="T44" fmla="*/ 98 w 216"/>
                    <a:gd name="T45" fmla="*/ 37 h 359"/>
                    <a:gd name="T46" fmla="*/ 130 w 216"/>
                    <a:gd name="T47" fmla="*/ 14 h 359"/>
                    <a:gd name="T48" fmla="*/ 157 w 216"/>
                    <a:gd name="T49" fmla="*/ 16 h 359"/>
                    <a:gd name="T50" fmla="*/ 185 w 216"/>
                    <a:gd name="T51" fmla="*/ 81 h 359"/>
                    <a:gd name="T52" fmla="*/ 206 w 216"/>
                    <a:gd name="T53" fmla="*/ 96 h 359"/>
                    <a:gd name="T54" fmla="*/ 215 w 216"/>
                    <a:gd name="T55" fmla="*/ 129 h 359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" h="359">
                      <a:moveTo>
                        <a:pt x="215" y="129"/>
                      </a:moveTo>
                      <a:lnTo>
                        <a:pt x="193" y="13"/>
                      </a:lnTo>
                      <a:lnTo>
                        <a:pt x="164" y="2"/>
                      </a:lnTo>
                      <a:lnTo>
                        <a:pt x="140" y="0"/>
                      </a:lnTo>
                      <a:lnTo>
                        <a:pt x="104" y="5"/>
                      </a:lnTo>
                      <a:lnTo>
                        <a:pt x="81" y="18"/>
                      </a:lnTo>
                      <a:lnTo>
                        <a:pt x="56" y="36"/>
                      </a:lnTo>
                      <a:lnTo>
                        <a:pt x="31" y="68"/>
                      </a:lnTo>
                      <a:lnTo>
                        <a:pt x="17" y="113"/>
                      </a:lnTo>
                      <a:lnTo>
                        <a:pt x="10" y="151"/>
                      </a:lnTo>
                      <a:lnTo>
                        <a:pt x="0" y="204"/>
                      </a:lnTo>
                      <a:lnTo>
                        <a:pt x="0" y="239"/>
                      </a:lnTo>
                      <a:lnTo>
                        <a:pt x="17" y="286"/>
                      </a:lnTo>
                      <a:lnTo>
                        <a:pt x="49" y="326"/>
                      </a:lnTo>
                      <a:lnTo>
                        <a:pt x="81" y="358"/>
                      </a:lnTo>
                      <a:lnTo>
                        <a:pt x="63" y="310"/>
                      </a:lnTo>
                      <a:lnTo>
                        <a:pt x="56" y="264"/>
                      </a:lnTo>
                      <a:lnTo>
                        <a:pt x="59" y="217"/>
                      </a:lnTo>
                      <a:lnTo>
                        <a:pt x="63" y="175"/>
                      </a:lnTo>
                      <a:lnTo>
                        <a:pt x="70" y="133"/>
                      </a:lnTo>
                      <a:lnTo>
                        <a:pt x="81" y="96"/>
                      </a:lnTo>
                      <a:lnTo>
                        <a:pt x="84" y="67"/>
                      </a:lnTo>
                      <a:lnTo>
                        <a:pt x="98" y="37"/>
                      </a:lnTo>
                      <a:lnTo>
                        <a:pt x="130" y="14"/>
                      </a:lnTo>
                      <a:lnTo>
                        <a:pt x="157" y="16"/>
                      </a:lnTo>
                      <a:lnTo>
                        <a:pt x="185" y="81"/>
                      </a:lnTo>
                      <a:lnTo>
                        <a:pt x="206" y="96"/>
                      </a:lnTo>
                      <a:lnTo>
                        <a:pt x="215" y="129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5" name="Freeform 71"/>
                <p:cNvSpPr>
                  <a:spLocks/>
                </p:cNvSpPr>
                <p:nvPr/>
              </p:nvSpPr>
              <p:spPr bwMode="auto">
                <a:xfrm>
                  <a:off x="1310" y="3253"/>
                  <a:ext cx="241" cy="439"/>
                </a:xfrm>
                <a:custGeom>
                  <a:avLst/>
                  <a:gdLst>
                    <a:gd name="T0" fmla="*/ 5 w 241"/>
                    <a:gd name="T1" fmla="*/ 70 h 439"/>
                    <a:gd name="T2" fmla="*/ 56 w 241"/>
                    <a:gd name="T3" fmla="*/ 0 h 439"/>
                    <a:gd name="T4" fmla="*/ 87 w 241"/>
                    <a:gd name="T5" fmla="*/ 2 h 439"/>
                    <a:gd name="T6" fmla="*/ 114 w 241"/>
                    <a:gd name="T7" fmla="*/ 6 h 439"/>
                    <a:gd name="T8" fmla="*/ 136 w 241"/>
                    <a:gd name="T9" fmla="*/ 25 h 439"/>
                    <a:gd name="T10" fmla="*/ 191 w 241"/>
                    <a:gd name="T11" fmla="*/ 81 h 439"/>
                    <a:gd name="T12" fmla="*/ 209 w 241"/>
                    <a:gd name="T13" fmla="*/ 106 h 439"/>
                    <a:gd name="T14" fmla="*/ 222 w 241"/>
                    <a:gd name="T15" fmla="*/ 131 h 439"/>
                    <a:gd name="T16" fmla="*/ 235 w 241"/>
                    <a:gd name="T17" fmla="*/ 206 h 439"/>
                    <a:gd name="T18" fmla="*/ 240 w 241"/>
                    <a:gd name="T19" fmla="*/ 228 h 439"/>
                    <a:gd name="T20" fmla="*/ 235 w 241"/>
                    <a:gd name="T21" fmla="*/ 257 h 439"/>
                    <a:gd name="T22" fmla="*/ 226 w 241"/>
                    <a:gd name="T23" fmla="*/ 287 h 439"/>
                    <a:gd name="T24" fmla="*/ 204 w 241"/>
                    <a:gd name="T25" fmla="*/ 334 h 439"/>
                    <a:gd name="T26" fmla="*/ 187 w 241"/>
                    <a:gd name="T27" fmla="*/ 365 h 439"/>
                    <a:gd name="T28" fmla="*/ 159 w 241"/>
                    <a:gd name="T29" fmla="*/ 398 h 439"/>
                    <a:gd name="T30" fmla="*/ 105 w 241"/>
                    <a:gd name="T31" fmla="*/ 438 h 439"/>
                    <a:gd name="T32" fmla="*/ 132 w 241"/>
                    <a:gd name="T33" fmla="*/ 387 h 439"/>
                    <a:gd name="T34" fmla="*/ 155 w 241"/>
                    <a:gd name="T35" fmla="*/ 340 h 439"/>
                    <a:gd name="T36" fmla="*/ 169 w 241"/>
                    <a:gd name="T37" fmla="*/ 297 h 439"/>
                    <a:gd name="T38" fmla="*/ 163 w 241"/>
                    <a:gd name="T39" fmla="*/ 257 h 439"/>
                    <a:gd name="T40" fmla="*/ 159 w 241"/>
                    <a:gd name="T41" fmla="*/ 228 h 439"/>
                    <a:gd name="T42" fmla="*/ 169 w 241"/>
                    <a:gd name="T43" fmla="*/ 193 h 439"/>
                    <a:gd name="T44" fmla="*/ 173 w 241"/>
                    <a:gd name="T45" fmla="*/ 163 h 439"/>
                    <a:gd name="T46" fmla="*/ 150 w 241"/>
                    <a:gd name="T47" fmla="*/ 106 h 439"/>
                    <a:gd name="T48" fmla="*/ 146 w 241"/>
                    <a:gd name="T49" fmla="*/ 75 h 439"/>
                    <a:gd name="T50" fmla="*/ 127 w 241"/>
                    <a:gd name="T51" fmla="*/ 51 h 439"/>
                    <a:gd name="T52" fmla="*/ 87 w 241"/>
                    <a:gd name="T53" fmla="*/ 19 h 439"/>
                    <a:gd name="T54" fmla="*/ 68 w 241"/>
                    <a:gd name="T55" fmla="*/ 44 h 439"/>
                    <a:gd name="T56" fmla="*/ 0 w 241"/>
                    <a:gd name="T57" fmla="*/ 84 h 439"/>
                    <a:gd name="T58" fmla="*/ 5 w 241"/>
                    <a:gd name="T59" fmla="*/ 70 h 439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41" h="439">
                      <a:moveTo>
                        <a:pt x="5" y="70"/>
                      </a:moveTo>
                      <a:lnTo>
                        <a:pt x="56" y="0"/>
                      </a:lnTo>
                      <a:lnTo>
                        <a:pt x="87" y="2"/>
                      </a:lnTo>
                      <a:lnTo>
                        <a:pt x="114" y="6"/>
                      </a:lnTo>
                      <a:lnTo>
                        <a:pt x="136" y="25"/>
                      </a:lnTo>
                      <a:lnTo>
                        <a:pt x="191" y="81"/>
                      </a:lnTo>
                      <a:lnTo>
                        <a:pt x="209" y="106"/>
                      </a:lnTo>
                      <a:lnTo>
                        <a:pt x="222" y="131"/>
                      </a:lnTo>
                      <a:lnTo>
                        <a:pt x="235" y="206"/>
                      </a:lnTo>
                      <a:lnTo>
                        <a:pt x="240" y="228"/>
                      </a:lnTo>
                      <a:lnTo>
                        <a:pt x="235" y="257"/>
                      </a:lnTo>
                      <a:lnTo>
                        <a:pt x="226" y="287"/>
                      </a:lnTo>
                      <a:lnTo>
                        <a:pt x="204" y="334"/>
                      </a:lnTo>
                      <a:lnTo>
                        <a:pt x="187" y="365"/>
                      </a:lnTo>
                      <a:lnTo>
                        <a:pt x="159" y="398"/>
                      </a:lnTo>
                      <a:lnTo>
                        <a:pt x="105" y="438"/>
                      </a:lnTo>
                      <a:lnTo>
                        <a:pt x="132" y="387"/>
                      </a:lnTo>
                      <a:lnTo>
                        <a:pt x="155" y="340"/>
                      </a:lnTo>
                      <a:lnTo>
                        <a:pt x="169" y="297"/>
                      </a:lnTo>
                      <a:lnTo>
                        <a:pt x="163" y="257"/>
                      </a:lnTo>
                      <a:lnTo>
                        <a:pt x="159" y="228"/>
                      </a:lnTo>
                      <a:lnTo>
                        <a:pt x="169" y="193"/>
                      </a:lnTo>
                      <a:lnTo>
                        <a:pt x="173" y="163"/>
                      </a:lnTo>
                      <a:lnTo>
                        <a:pt x="150" y="106"/>
                      </a:lnTo>
                      <a:lnTo>
                        <a:pt x="146" y="75"/>
                      </a:lnTo>
                      <a:lnTo>
                        <a:pt x="127" y="51"/>
                      </a:lnTo>
                      <a:lnTo>
                        <a:pt x="87" y="19"/>
                      </a:lnTo>
                      <a:lnTo>
                        <a:pt x="68" y="44"/>
                      </a:lnTo>
                      <a:lnTo>
                        <a:pt x="0" y="84"/>
                      </a:lnTo>
                      <a:lnTo>
                        <a:pt x="5" y="7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34" name="Group 117"/>
            <p:cNvGrpSpPr>
              <a:grpSpLocks/>
            </p:cNvGrpSpPr>
            <p:nvPr/>
          </p:nvGrpSpPr>
          <p:grpSpPr bwMode="auto">
            <a:xfrm>
              <a:off x="4202" y="3105"/>
              <a:ext cx="1551" cy="1208"/>
              <a:chOff x="4202" y="3105"/>
              <a:chExt cx="1551" cy="1208"/>
            </a:xfrm>
          </p:grpSpPr>
          <p:grpSp>
            <p:nvGrpSpPr>
              <p:cNvPr id="1035" name="Group 89"/>
              <p:cNvGrpSpPr>
                <a:grpSpLocks/>
              </p:cNvGrpSpPr>
              <p:nvPr/>
            </p:nvGrpSpPr>
            <p:grpSpPr bwMode="auto">
              <a:xfrm>
                <a:off x="4373" y="3105"/>
                <a:ext cx="1279" cy="1205"/>
                <a:chOff x="4373" y="3105"/>
                <a:chExt cx="1279" cy="1205"/>
              </a:xfrm>
            </p:grpSpPr>
            <p:sp>
              <p:nvSpPr>
                <p:cNvPr id="1063" name="Freeform 74"/>
                <p:cNvSpPr>
                  <a:spLocks/>
                </p:cNvSpPr>
                <p:nvPr/>
              </p:nvSpPr>
              <p:spPr bwMode="auto">
                <a:xfrm>
                  <a:off x="5473" y="3788"/>
                  <a:ext cx="179" cy="279"/>
                </a:xfrm>
                <a:custGeom>
                  <a:avLst/>
                  <a:gdLst>
                    <a:gd name="T0" fmla="*/ 0 w 179"/>
                    <a:gd name="T1" fmla="*/ 278 h 279"/>
                    <a:gd name="T2" fmla="*/ 26 w 179"/>
                    <a:gd name="T3" fmla="*/ 216 h 279"/>
                    <a:gd name="T4" fmla="*/ 49 w 179"/>
                    <a:gd name="T5" fmla="*/ 148 h 279"/>
                    <a:gd name="T6" fmla="*/ 60 w 179"/>
                    <a:gd name="T7" fmla="*/ 117 h 279"/>
                    <a:gd name="T8" fmla="*/ 76 w 179"/>
                    <a:gd name="T9" fmla="*/ 83 h 279"/>
                    <a:gd name="T10" fmla="*/ 98 w 179"/>
                    <a:gd name="T11" fmla="*/ 46 h 279"/>
                    <a:gd name="T12" fmla="*/ 114 w 179"/>
                    <a:gd name="T13" fmla="*/ 23 h 279"/>
                    <a:gd name="T14" fmla="*/ 127 w 179"/>
                    <a:gd name="T15" fmla="*/ 12 h 279"/>
                    <a:gd name="T16" fmla="*/ 143 w 179"/>
                    <a:gd name="T17" fmla="*/ 3 h 279"/>
                    <a:gd name="T18" fmla="*/ 161 w 179"/>
                    <a:gd name="T19" fmla="*/ 0 h 279"/>
                    <a:gd name="T20" fmla="*/ 169 w 179"/>
                    <a:gd name="T21" fmla="*/ 8 h 279"/>
                    <a:gd name="T22" fmla="*/ 178 w 179"/>
                    <a:gd name="T23" fmla="*/ 26 h 279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9" h="279">
                      <a:moveTo>
                        <a:pt x="0" y="278"/>
                      </a:moveTo>
                      <a:lnTo>
                        <a:pt x="26" y="216"/>
                      </a:lnTo>
                      <a:lnTo>
                        <a:pt x="49" y="148"/>
                      </a:lnTo>
                      <a:lnTo>
                        <a:pt x="60" y="117"/>
                      </a:lnTo>
                      <a:lnTo>
                        <a:pt x="76" y="83"/>
                      </a:lnTo>
                      <a:lnTo>
                        <a:pt x="98" y="46"/>
                      </a:lnTo>
                      <a:lnTo>
                        <a:pt x="114" y="23"/>
                      </a:lnTo>
                      <a:lnTo>
                        <a:pt x="127" y="12"/>
                      </a:lnTo>
                      <a:lnTo>
                        <a:pt x="143" y="3"/>
                      </a:lnTo>
                      <a:lnTo>
                        <a:pt x="161" y="0"/>
                      </a:lnTo>
                      <a:lnTo>
                        <a:pt x="169" y="8"/>
                      </a:lnTo>
                      <a:lnTo>
                        <a:pt x="178" y="26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4" name="Freeform 75"/>
                <p:cNvSpPr>
                  <a:spLocks/>
                </p:cNvSpPr>
                <p:nvPr/>
              </p:nvSpPr>
              <p:spPr bwMode="auto">
                <a:xfrm>
                  <a:off x="4901" y="3714"/>
                  <a:ext cx="143" cy="473"/>
                </a:xfrm>
                <a:custGeom>
                  <a:avLst/>
                  <a:gdLst>
                    <a:gd name="T0" fmla="*/ 142 w 143"/>
                    <a:gd name="T1" fmla="*/ 472 h 473"/>
                    <a:gd name="T2" fmla="*/ 114 w 143"/>
                    <a:gd name="T3" fmla="*/ 190 h 473"/>
                    <a:gd name="T4" fmla="*/ 92 w 143"/>
                    <a:gd name="T5" fmla="*/ 49 h 473"/>
                    <a:gd name="T6" fmla="*/ 85 w 143"/>
                    <a:gd name="T7" fmla="*/ 20 h 473"/>
                    <a:gd name="T8" fmla="*/ 74 w 143"/>
                    <a:gd name="T9" fmla="*/ 5 h 473"/>
                    <a:gd name="T10" fmla="*/ 53 w 143"/>
                    <a:gd name="T11" fmla="*/ 0 h 473"/>
                    <a:gd name="T12" fmla="*/ 35 w 143"/>
                    <a:gd name="T13" fmla="*/ 6 h 473"/>
                    <a:gd name="T14" fmla="*/ 17 w 143"/>
                    <a:gd name="T15" fmla="*/ 21 h 473"/>
                    <a:gd name="T16" fmla="*/ 0 w 143"/>
                    <a:gd name="T17" fmla="*/ 48 h 47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43" h="473">
                      <a:moveTo>
                        <a:pt x="142" y="472"/>
                      </a:moveTo>
                      <a:lnTo>
                        <a:pt x="114" y="190"/>
                      </a:lnTo>
                      <a:lnTo>
                        <a:pt x="92" y="49"/>
                      </a:lnTo>
                      <a:lnTo>
                        <a:pt x="85" y="20"/>
                      </a:lnTo>
                      <a:lnTo>
                        <a:pt x="74" y="5"/>
                      </a:lnTo>
                      <a:lnTo>
                        <a:pt x="53" y="0"/>
                      </a:lnTo>
                      <a:lnTo>
                        <a:pt x="35" y="6"/>
                      </a:lnTo>
                      <a:lnTo>
                        <a:pt x="17" y="21"/>
                      </a:lnTo>
                      <a:lnTo>
                        <a:pt x="0" y="4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5" name="Freeform 76"/>
                <p:cNvSpPr>
                  <a:spLocks/>
                </p:cNvSpPr>
                <p:nvPr/>
              </p:nvSpPr>
              <p:spPr bwMode="auto">
                <a:xfrm>
                  <a:off x="4918" y="3105"/>
                  <a:ext cx="191" cy="1198"/>
                </a:xfrm>
                <a:custGeom>
                  <a:avLst/>
                  <a:gdLst>
                    <a:gd name="T0" fmla="*/ 189 w 191"/>
                    <a:gd name="T1" fmla="*/ 1197 h 1198"/>
                    <a:gd name="T2" fmla="*/ 190 w 191"/>
                    <a:gd name="T3" fmla="*/ 1024 h 1198"/>
                    <a:gd name="T4" fmla="*/ 190 w 191"/>
                    <a:gd name="T5" fmla="*/ 944 h 1198"/>
                    <a:gd name="T6" fmla="*/ 186 w 191"/>
                    <a:gd name="T7" fmla="*/ 888 h 1198"/>
                    <a:gd name="T8" fmla="*/ 183 w 191"/>
                    <a:gd name="T9" fmla="*/ 821 h 1198"/>
                    <a:gd name="T10" fmla="*/ 184 w 191"/>
                    <a:gd name="T11" fmla="*/ 750 h 1198"/>
                    <a:gd name="T12" fmla="*/ 182 w 191"/>
                    <a:gd name="T13" fmla="*/ 691 h 1198"/>
                    <a:gd name="T14" fmla="*/ 177 w 191"/>
                    <a:gd name="T15" fmla="*/ 638 h 1198"/>
                    <a:gd name="T16" fmla="*/ 171 w 191"/>
                    <a:gd name="T17" fmla="*/ 544 h 1198"/>
                    <a:gd name="T18" fmla="*/ 162 w 191"/>
                    <a:gd name="T19" fmla="*/ 441 h 1198"/>
                    <a:gd name="T20" fmla="*/ 150 w 191"/>
                    <a:gd name="T21" fmla="*/ 337 h 1198"/>
                    <a:gd name="T22" fmla="*/ 140 w 191"/>
                    <a:gd name="T23" fmla="*/ 225 h 1198"/>
                    <a:gd name="T24" fmla="*/ 132 w 191"/>
                    <a:gd name="T25" fmla="*/ 159 h 1198"/>
                    <a:gd name="T26" fmla="*/ 125 w 191"/>
                    <a:gd name="T27" fmla="*/ 133 h 1198"/>
                    <a:gd name="T28" fmla="*/ 107 w 191"/>
                    <a:gd name="T29" fmla="*/ 88 h 1198"/>
                    <a:gd name="T30" fmla="*/ 92 w 191"/>
                    <a:gd name="T31" fmla="*/ 55 h 1198"/>
                    <a:gd name="T32" fmla="*/ 73 w 191"/>
                    <a:gd name="T33" fmla="*/ 28 h 1198"/>
                    <a:gd name="T34" fmla="*/ 54 w 191"/>
                    <a:gd name="T35" fmla="*/ 7 h 1198"/>
                    <a:gd name="T36" fmla="*/ 41 w 191"/>
                    <a:gd name="T37" fmla="*/ 1 h 1198"/>
                    <a:gd name="T38" fmla="*/ 22 w 191"/>
                    <a:gd name="T39" fmla="*/ 0 h 1198"/>
                    <a:gd name="T40" fmla="*/ 8 w 191"/>
                    <a:gd name="T41" fmla="*/ 7 h 1198"/>
                    <a:gd name="T42" fmla="*/ 0 w 191"/>
                    <a:gd name="T43" fmla="*/ 20 h 1198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91" h="1198">
                      <a:moveTo>
                        <a:pt x="189" y="1197"/>
                      </a:moveTo>
                      <a:lnTo>
                        <a:pt x="190" y="1024"/>
                      </a:lnTo>
                      <a:lnTo>
                        <a:pt x="190" y="944"/>
                      </a:lnTo>
                      <a:lnTo>
                        <a:pt x="186" y="888"/>
                      </a:lnTo>
                      <a:lnTo>
                        <a:pt x="183" y="821"/>
                      </a:lnTo>
                      <a:lnTo>
                        <a:pt x="184" y="750"/>
                      </a:lnTo>
                      <a:lnTo>
                        <a:pt x="182" y="691"/>
                      </a:lnTo>
                      <a:lnTo>
                        <a:pt x="177" y="638"/>
                      </a:lnTo>
                      <a:lnTo>
                        <a:pt x="171" y="544"/>
                      </a:lnTo>
                      <a:lnTo>
                        <a:pt x="162" y="441"/>
                      </a:lnTo>
                      <a:lnTo>
                        <a:pt x="150" y="337"/>
                      </a:lnTo>
                      <a:lnTo>
                        <a:pt x="140" y="225"/>
                      </a:lnTo>
                      <a:lnTo>
                        <a:pt x="132" y="159"/>
                      </a:lnTo>
                      <a:lnTo>
                        <a:pt x="125" y="133"/>
                      </a:lnTo>
                      <a:lnTo>
                        <a:pt x="107" y="88"/>
                      </a:lnTo>
                      <a:lnTo>
                        <a:pt x="92" y="55"/>
                      </a:lnTo>
                      <a:lnTo>
                        <a:pt x="73" y="28"/>
                      </a:lnTo>
                      <a:lnTo>
                        <a:pt x="54" y="7"/>
                      </a:lnTo>
                      <a:lnTo>
                        <a:pt x="41" y="1"/>
                      </a:lnTo>
                      <a:lnTo>
                        <a:pt x="22" y="0"/>
                      </a:lnTo>
                      <a:lnTo>
                        <a:pt x="8" y="7"/>
                      </a:lnTo>
                      <a:lnTo>
                        <a:pt x="0" y="2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6" name="Freeform 77"/>
                <p:cNvSpPr>
                  <a:spLocks/>
                </p:cNvSpPr>
                <p:nvPr/>
              </p:nvSpPr>
              <p:spPr bwMode="auto">
                <a:xfrm>
                  <a:off x="4901" y="3547"/>
                  <a:ext cx="198" cy="384"/>
                </a:xfrm>
                <a:custGeom>
                  <a:avLst/>
                  <a:gdLst>
                    <a:gd name="T0" fmla="*/ 197 w 198"/>
                    <a:gd name="T1" fmla="*/ 383 h 384"/>
                    <a:gd name="T2" fmla="*/ 168 w 198"/>
                    <a:gd name="T3" fmla="*/ 298 h 384"/>
                    <a:gd name="T4" fmla="*/ 143 w 198"/>
                    <a:gd name="T5" fmla="*/ 203 h 384"/>
                    <a:gd name="T6" fmla="*/ 130 w 198"/>
                    <a:gd name="T7" fmla="*/ 162 h 384"/>
                    <a:gd name="T8" fmla="*/ 112 w 198"/>
                    <a:gd name="T9" fmla="*/ 114 h 384"/>
                    <a:gd name="T10" fmla="*/ 88 w 198"/>
                    <a:gd name="T11" fmla="*/ 64 h 384"/>
                    <a:gd name="T12" fmla="*/ 70 w 198"/>
                    <a:gd name="T13" fmla="*/ 32 h 384"/>
                    <a:gd name="T14" fmla="*/ 57 w 198"/>
                    <a:gd name="T15" fmla="*/ 17 h 384"/>
                    <a:gd name="T16" fmla="*/ 39 w 198"/>
                    <a:gd name="T17" fmla="*/ 5 h 384"/>
                    <a:gd name="T18" fmla="*/ 19 w 198"/>
                    <a:gd name="T19" fmla="*/ 0 h 384"/>
                    <a:gd name="T20" fmla="*/ 10 w 198"/>
                    <a:gd name="T21" fmla="*/ 11 h 384"/>
                    <a:gd name="T22" fmla="*/ 0 w 198"/>
                    <a:gd name="T23" fmla="*/ 35 h 384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98" h="384">
                      <a:moveTo>
                        <a:pt x="197" y="383"/>
                      </a:moveTo>
                      <a:lnTo>
                        <a:pt x="168" y="298"/>
                      </a:lnTo>
                      <a:lnTo>
                        <a:pt x="143" y="203"/>
                      </a:lnTo>
                      <a:lnTo>
                        <a:pt x="130" y="162"/>
                      </a:lnTo>
                      <a:lnTo>
                        <a:pt x="112" y="114"/>
                      </a:lnTo>
                      <a:lnTo>
                        <a:pt x="88" y="64"/>
                      </a:lnTo>
                      <a:lnTo>
                        <a:pt x="70" y="32"/>
                      </a:lnTo>
                      <a:lnTo>
                        <a:pt x="57" y="17"/>
                      </a:lnTo>
                      <a:lnTo>
                        <a:pt x="39" y="5"/>
                      </a:lnTo>
                      <a:lnTo>
                        <a:pt x="19" y="0"/>
                      </a:lnTo>
                      <a:lnTo>
                        <a:pt x="10" y="11"/>
                      </a:lnTo>
                      <a:lnTo>
                        <a:pt x="0" y="35"/>
                      </a:lnTo>
                    </a:path>
                  </a:pathLst>
                </a:custGeom>
                <a:noFill/>
                <a:ln w="127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7" name="Freeform 78"/>
                <p:cNvSpPr>
                  <a:spLocks/>
                </p:cNvSpPr>
                <p:nvPr/>
              </p:nvSpPr>
              <p:spPr bwMode="auto">
                <a:xfrm>
                  <a:off x="5246" y="3889"/>
                  <a:ext cx="191" cy="421"/>
                </a:xfrm>
                <a:custGeom>
                  <a:avLst/>
                  <a:gdLst>
                    <a:gd name="T0" fmla="*/ 190 w 191"/>
                    <a:gd name="T1" fmla="*/ 420 h 421"/>
                    <a:gd name="T2" fmla="*/ 162 w 191"/>
                    <a:gd name="T3" fmla="*/ 380 h 421"/>
                    <a:gd name="T4" fmla="*/ 151 w 191"/>
                    <a:gd name="T5" fmla="*/ 355 h 421"/>
                    <a:gd name="T6" fmla="*/ 143 w 191"/>
                    <a:gd name="T7" fmla="*/ 335 h 421"/>
                    <a:gd name="T8" fmla="*/ 101 w 191"/>
                    <a:gd name="T9" fmla="*/ 141 h 421"/>
                    <a:gd name="T10" fmla="*/ 79 w 191"/>
                    <a:gd name="T11" fmla="*/ 79 h 421"/>
                    <a:gd name="T12" fmla="*/ 61 w 191"/>
                    <a:gd name="T13" fmla="*/ 40 h 421"/>
                    <a:gd name="T14" fmla="*/ 48 w 191"/>
                    <a:gd name="T15" fmla="*/ 21 h 421"/>
                    <a:gd name="T16" fmla="*/ 33 w 191"/>
                    <a:gd name="T17" fmla="*/ 6 h 421"/>
                    <a:gd name="T18" fmla="*/ 17 w 191"/>
                    <a:gd name="T19" fmla="*/ 0 h 421"/>
                    <a:gd name="T20" fmla="*/ 6 w 191"/>
                    <a:gd name="T21" fmla="*/ 4 h 421"/>
                    <a:gd name="T22" fmla="*/ 0 w 191"/>
                    <a:gd name="T23" fmla="*/ 29 h 42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91" h="421">
                      <a:moveTo>
                        <a:pt x="190" y="420"/>
                      </a:moveTo>
                      <a:lnTo>
                        <a:pt x="162" y="380"/>
                      </a:lnTo>
                      <a:lnTo>
                        <a:pt x="151" y="355"/>
                      </a:lnTo>
                      <a:lnTo>
                        <a:pt x="143" y="335"/>
                      </a:lnTo>
                      <a:lnTo>
                        <a:pt x="101" y="141"/>
                      </a:lnTo>
                      <a:lnTo>
                        <a:pt x="79" y="79"/>
                      </a:lnTo>
                      <a:lnTo>
                        <a:pt x="61" y="40"/>
                      </a:lnTo>
                      <a:lnTo>
                        <a:pt x="48" y="21"/>
                      </a:lnTo>
                      <a:lnTo>
                        <a:pt x="33" y="6"/>
                      </a:lnTo>
                      <a:lnTo>
                        <a:pt x="17" y="0"/>
                      </a:lnTo>
                      <a:lnTo>
                        <a:pt x="6" y="4"/>
                      </a:lnTo>
                      <a:lnTo>
                        <a:pt x="0" y="29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8" name="Freeform 79"/>
                <p:cNvSpPr>
                  <a:spLocks/>
                </p:cNvSpPr>
                <p:nvPr/>
              </p:nvSpPr>
              <p:spPr bwMode="auto">
                <a:xfrm>
                  <a:off x="4752" y="3547"/>
                  <a:ext cx="410" cy="637"/>
                </a:xfrm>
                <a:custGeom>
                  <a:avLst/>
                  <a:gdLst>
                    <a:gd name="T0" fmla="*/ 409 w 410"/>
                    <a:gd name="T1" fmla="*/ 636 h 637"/>
                    <a:gd name="T2" fmla="*/ 398 w 410"/>
                    <a:gd name="T3" fmla="*/ 586 h 637"/>
                    <a:gd name="T4" fmla="*/ 269 w 410"/>
                    <a:gd name="T5" fmla="*/ 240 h 637"/>
                    <a:gd name="T6" fmla="*/ 212 w 410"/>
                    <a:gd name="T7" fmla="*/ 134 h 637"/>
                    <a:gd name="T8" fmla="*/ 195 w 410"/>
                    <a:gd name="T9" fmla="*/ 98 h 637"/>
                    <a:gd name="T10" fmla="*/ 173 w 410"/>
                    <a:gd name="T11" fmla="*/ 58 h 637"/>
                    <a:gd name="T12" fmla="*/ 147 w 410"/>
                    <a:gd name="T13" fmla="*/ 28 h 637"/>
                    <a:gd name="T14" fmla="*/ 124 w 410"/>
                    <a:gd name="T15" fmla="*/ 12 h 637"/>
                    <a:gd name="T16" fmla="*/ 94 w 410"/>
                    <a:gd name="T17" fmla="*/ 1 h 637"/>
                    <a:gd name="T18" fmla="*/ 64 w 410"/>
                    <a:gd name="T19" fmla="*/ 0 h 637"/>
                    <a:gd name="T20" fmla="*/ 43 w 410"/>
                    <a:gd name="T21" fmla="*/ 12 h 637"/>
                    <a:gd name="T22" fmla="*/ 0 w 410"/>
                    <a:gd name="T23" fmla="*/ 71 h 637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410" h="637">
                      <a:moveTo>
                        <a:pt x="409" y="636"/>
                      </a:moveTo>
                      <a:lnTo>
                        <a:pt x="398" y="586"/>
                      </a:lnTo>
                      <a:lnTo>
                        <a:pt x="269" y="240"/>
                      </a:lnTo>
                      <a:lnTo>
                        <a:pt x="212" y="134"/>
                      </a:lnTo>
                      <a:lnTo>
                        <a:pt x="195" y="98"/>
                      </a:lnTo>
                      <a:lnTo>
                        <a:pt x="173" y="58"/>
                      </a:lnTo>
                      <a:lnTo>
                        <a:pt x="147" y="28"/>
                      </a:lnTo>
                      <a:lnTo>
                        <a:pt x="124" y="12"/>
                      </a:lnTo>
                      <a:lnTo>
                        <a:pt x="94" y="1"/>
                      </a:lnTo>
                      <a:lnTo>
                        <a:pt x="64" y="0"/>
                      </a:lnTo>
                      <a:lnTo>
                        <a:pt x="43" y="12"/>
                      </a:lnTo>
                      <a:lnTo>
                        <a:pt x="0" y="71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80"/>
                <p:cNvSpPr>
                  <a:spLocks/>
                </p:cNvSpPr>
                <p:nvPr/>
              </p:nvSpPr>
              <p:spPr bwMode="auto">
                <a:xfrm>
                  <a:off x="5037" y="3123"/>
                  <a:ext cx="408" cy="1056"/>
                </a:xfrm>
                <a:custGeom>
                  <a:avLst/>
                  <a:gdLst>
                    <a:gd name="T0" fmla="*/ 0 w 408"/>
                    <a:gd name="T1" fmla="*/ 1055 h 1056"/>
                    <a:gd name="T2" fmla="*/ 108 w 408"/>
                    <a:gd name="T3" fmla="*/ 756 h 1056"/>
                    <a:gd name="T4" fmla="*/ 166 w 408"/>
                    <a:gd name="T5" fmla="*/ 606 h 1056"/>
                    <a:gd name="T6" fmla="*/ 217 w 408"/>
                    <a:gd name="T7" fmla="*/ 463 h 1056"/>
                    <a:gd name="T8" fmla="*/ 248 w 408"/>
                    <a:gd name="T9" fmla="*/ 364 h 1056"/>
                    <a:gd name="T10" fmla="*/ 263 w 408"/>
                    <a:gd name="T11" fmla="*/ 311 h 1056"/>
                    <a:gd name="T12" fmla="*/ 272 w 408"/>
                    <a:gd name="T13" fmla="*/ 254 h 1056"/>
                    <a:gd name="T14" fmla="*/ 284 w 408"/>
                    <a:gd name="T15" fmla="*/ 202 h 1056"/>
                    <a:gd name="T16" fmla="*/ 304 w 408"/>
                    <a:gd name="T17" fmla="*/ 139 h 1056"/>
                    <a:gd name="T18" fmla="*/ 325 w 408"/>
                    <a:gd name="T19" fmla="*/ 83 h 1056"/>
                    <a:gd name="T20" fmla="*/ 353 w 408"/>
                    <a:gd name="T21" fmla="*/ 33 h 1056"/>
                    <a:gd name="T22" fmla="*/ 374 w 408"/>
                    <a:gd name="T23" fmla="*/ 3 h 1056"/>
                    <a:gd name="T24" fmla="*/ 387 w 408"/>
                    <a:gd name="T25" fmla="*/ 0 h 1056"/>
                    <a:gd name="T26" fmla="*/ 400 w 408"/>
                    <a:gd name="T27" fmla="*/ 15 h 1056"/>
                    <a:gd name="T28" fmla="*/ 407 w 408"/>
                    <a:gd name="T29" fmla="*/ 71 h 105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08" h="1056">
                      <a:moveTo>
                        <a:pt x="0" y="1055"/>
                      </a:moveTo>
                      <a:lnTo>
                        <a:pt x="108" y="756"/>
                      </a:lnTo>
                      <a:lnTo>
                        <a:pt x="166" y="606"/>
                      </a:lnTo>
                      <a:lnTo>
                        <a:pt x="217" y="463"/>
                      </a:lnTo>
                      <a:lnTo>
                        <a:pt x="248" y="364"/>
                      </a:lnTo>
                      <a:lnTo>
                        <a:pt x="263" y="311"/>
                      </a:lnTo>
                      <a:lnTo>
                        <a:pt x="272" y="254"/>
                      </a:lnTo>
                      <a:lnTo>
                        <a:pt x="284" y="202"/>
                      </a:lnTo>
                      <a:lnTo>
                        <a:pt x="304" y="139"/>
                      </a:lnTo>
                      <a:lnTo>
                        <a:pt x="325" y="83"/>
                      </a:lnTo>
                      <a:lnTo>
                        <a:pt x="353" y="33"/>
                      </a:lnTo>
                      <a:lnTo>
                        <a:pt x="374" y="3"/>
                      </a:lnTo>
                      <a:lnTo>
                        <a:pt x="387" y="0"/>
                      </a:lnTo>
                      <a:lnTo>
                        <a:pt x="400" y="15"/>
                      </a:lnTo>
                      <a:lnTo>
                        <a:pt x="407" y="71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81"/>
                <p:cNvSpPr>
                  <a:spLocks/>
                </p:cNvSpPr>
                <p:nvPr/>
              </p:nvSpPr>
              <p:spPr bwMode="auto">
                <a:xfrm>
                  <a:off x="5136" y="3560"/>
                  <a:ext cx="300" cy="362"/>
                </a:xfrm>
                <a:custGeom>
                  <a:avLst/>
                  <a:gdLst>
                    <a:gd name="T0" fmla="*/ 0 w 300"/>
                    <a:gd name="T1" fmla="*/ 361 h 362"/>
                    <a:gd name="T2" fmla="*/ 56 w 300"/>
                    <a:gd name="T3" fmla="*/ 283 h 362"/>
                    <a:gd name="T4" fmla="*/ 91 w 300"/>
                    <a:gd name="T5" fmla="*/ 193 h 362"/>
                    <a:gd name="T6" fmla="*/ 110 w 300"/>
                    <a:gd name="T7" fmla="*/ 153 h 362"/>
                    <a:gd name="T8" fmla="*/ 135 w 300"/>
                    <a:gd name="T9" fmla="*/ 106 h 362"/>
                    <a:gd name="T10" fmla="*/ 170 w 300"/>
                    <a:gd name="T11" fmla="*/ 58 h 362"/>
                    <a:gd name="T12" fmla="*/ 195 w 300"/>
                    <a:gd name="T13" fmla="*/ 29 h 362"/>
                    <a:gd name="T14" fmla="*/ 214 w 300"/>
                    <a:gd name="T15" fmla="*/ 14 h 362"/>
                    <a:gd name="T16" fmla="*/ 241 w 300"/>
                    <a:gd name="T17" fmla="*/ 2 h 362"/>
                    <a:gd name="T18" fmla="*/ 270 w 300"/>
                    <a:gd name="T19" fmla="*/ 0 h 362"/>
                    <a:gd name="T20" fmla="*/ 283 w 300"/>
                    <a:gd name="T21" fmla="*/ 17 h 362"/>
                    <a:gd name="T22" fmla="*/ 299 w 300"/>
                    <a:gd name="T23" fmla="*/ 44 h 362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300" h="362">
                      <a:moveTo>
                        <a:pt x="0" y="361"/>
                      </a:moveTo>
                      <a:lnTo>
                        <a:pt x="56" y="283"/>
                      </a:lnTo>
                      <a:lnTo>
                        <a:pt x="91" y="193"/>
                      </a:lnTo>
                      <a:lnTo>
                        <a:pt x="110" y="153"/>
                      </a:lnTo>
                      <a:lnTo>
                        <a:pt x="135" y="106"/>
                      </a:lnTo>
                      <a:lnTo>
                        <a:pt x="170" y="58"/>
                      </a:lnTo>
                      <a:lnTo>
                        <a:pt x="195" y="29"/>
                      </a:lnTo>
                      <a:lnTo>
                        <a:pt x="214" y="14"/>
                      </a:lnTo>
                      <a:lnTo>
                        <a:pt x="241" y="2"/>
                      </a:lnTo>
                      <a:lnTo>
                        <a:pt x="270" y="0"/>
                      </a:lnTo>
                      <a:lnTo>
                        <a:pt x="283" y="17"/>
                      </a:lnTo>
                      <a:lnTo>
                        <a:pt x="299" y="44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1" name="Freeform 82"/>
                <p:cNvSpPr>
                  <a:spLocks/>
                </p:cNvSpPr>
                <p:nvPr/>
              </p:nvSpPr>
              <p:spPr bwMode="auto">
                <a:xfrm>
                  <a:off x="5013" y="3689"/>
                  <a:ext cx="143" cy="176"/>
                </a:xfrm>
                <a:custGeom>
                  <a:avLst/>
                  <a:gdLst>
                    <a:gd name="T0" fmla="*/ 0 w 143"/>
                    <a:gd name="T1" fmla="*/ 0 h 176"/>
                    <a:gd name="T2" fmla="*/ 24 w 143"/>
                    <a:gd name="T3" fmla="*/ 11 h 176"/>
                    <a:gd name="T4" fmla="*/ 53 w 143"/>
                    <a:gd name="T5" fmla="*/ 24 h 176"/>
                    <a:gd name="T6" fmla="*/ 79 w 143"/>
                    <a:gd name="T7" fmla="*/ 49 h 176"/>
                    <a:gd name="T8" fmla="*/ 103 w 143"/>
                    <a:gd name="T9" fmla="*/ 69 h 176"/>
                    <a:gd name="T10" fmla="*/ 122 w 143"/>
                    <a:gd name="T11" fmla="*/ 91 h 176"/>
                    <a:gd name="T12" fmla="*/ 132 w 143"/>
                    <a:gd name="T13" fmla="*/ 110 h 176"/>
                    <a:gd name="T14" fmla="*/ 139 w 143"/>
                    <a:gd name="T15" fmla="*/ 127 h 176"/>
                    <a:gd name="T16" fmla="*/ 142 w 143"/>
                    <a:gd name="T17" fmla="*/ 151 h 176"/>
                    <a:gd name="T18" fmla="*/ 142 w 143"/>
                    <a:gd name="T19" fmla="*/ 175 h 17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43" h="176">
                      <a:moveTo>
                        <a:pt x="0" y="0"/>
                      </a:moveTo>
                      <a:lnTo>
                        <a:pt x="24" y="11"/>
                      </a:lnTo>
                      <a:lnTo>
                        <a:pt x="53" y="24"/>
                      </a:lnTo>
                      <a:lnTo>
                        <a:pt x="79" y="49"/>
                      </a:lnTo>
                      <a:lnTo>
                        <a:pt x="103" y="69"/>
                      </a:lnTo>
                      <a:lnTo>
                        <a:pt x="122" y="91"/>
                      </a:lnTo>
                      <a:lnTo>
                        <a:pt x="132" y="110"/>
                      </a:lnTo>
                      <a:lnTo>
                        <a:pt x="139" y="127"/>
                      </a:lnTo>
                      <a:lnTo>
                        <a:pt x="142" y="151"/>
                      </a:lnTo>
                      <a:lnTo>
                        <a:pt x="142" y="175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2" name="Freeform 83"/>
                <p:cNvSpPr>
                  <a:spLocks/>
                </p:cNvSpPr>
                <p:nvPr/>
              </p:nvSpPr>
              <p:spPr bwMode="auto">
                <a:xfrm>
                  <a:off x="5474" y="3454"/>
                  <a:ext cx="122" cy="696"/>
                </a:xfrm>
                <a:custGeom>
                  <a:avLst/>
                  <a:gdLst>
                    <a:gd name="T0" fmla="*/ 1 w 122"/>
                    <a:gd name="T1" fmla="*/ 695 h 696"/>
                    <a:gd name="T2" fmla="*/ 0 w 122"/>
                    <a:gd name="T3" fmla="*/ 630 h 696"/>
                    <a:gd name="T4" fmla="*/ 0 w 122"/>
                    <a:gd name="T5" fmla="*/ 581 h 696"/>
                    <a:gd name="T6" fmla="*/ 3 w 122"/>
                    <a:gd name="T7" fmla="*/ 547 h 696"/>
                    <a:gd name="T8" fmla="*/ 4 w 122"/>
                    <a:gd name="T9" fmla="*/ 505 h 696"/>
                    <a:gd name="T10" fmla="*/ 4 w 122"/>
                    <a:gd name="T11" fmla="*/ 462 h 696"/>
                    <a:gd name="T12" fmla="*/ 5 w 122"/>
                    <a:gd name="T13" fmla="*/ 426 h 696"/>
                    <a:gd name="T14" fmla="*/ 8 w 122"/>
                    <a:gd name="T15" fmla="*/ 392 h 696"/>
                    <a:gd name="T16" fmla="*/ 12 w 122"/>
                    <a:gd name="T17" fmla="*/ 335 h 696"/>
                    <a:gd name="T18" fmla="*/ 18 w 122"/>
                    <a:gd name="T19" fmla="*/ 271 h 696"/>
                    <a:gd name="T20" fmla="*/ 26 w 122"/>
                    <a:gd name="T21" fmla="*/ 207 h 696"/>
                    <a:gd name="T22" fmla="*/ 32 w 122"/>
                    <a:gd name="T23" fmla="*/ 139 h 696"/>
                    <a:gd name="T24" fmla="*/ 37 w 122"/>
                    <a:gd name="T25" fmla="*/ 98 h 696"/>
                    <a:gd name="T26" fmla="*/ 41 w 122"/>
                    <a:gd name="T27" fmla="*/ 82 h 696"/>
                    <a:gd name="T28" fmla="*/ 52 w 122"/>
                    <a:gd name="T29" fmla="*/ 54 h 696"/>
                    <a:gd name="T30" fmla="*/ 63 w 122"/>
                    <a:gd name="T31" fmla="*/ 34 h 696"/>
                    <a:gd name="T32" fmla="*/ 75 w 122"/>
                    <a:gd name="T33" fmla="*/ 18 h 696"/>
                    <a:gd name="T34" fmla="*/ 87 w 122"/>
                    <a:gd name="T35" fmla="*/ 4 h 696"/>
                    <a:gd name="T36" fmla="*/ 95 w 122"/>
                    <a:gd name="T37" fmla="*/ 0 h 696"/>
                    <a:gd name="T38" fmla="*/ 107 w 122"/>
                    <a:gd name="T39" fmla="*/ 0 h 696"/>
                    <a:gd name="T40" fmla="*/ 117 w 122"/>
                    <a:gd name="T41" fmla="*/ 5 h 696"/>
                    <a:gd name="T42" fmla="*/ 121 w 122"/>
                    <a:gd name="T43" fmla="*/ 12 h 69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22" h="696">
                      <a:moveTo>
                        <a:pt x="1" y="695"/>
                      </a:moveTo>
                      <a:lnTo>
                        <a:pt x="0" y="630"/>
                      </a:lnTo>
                      <a:lnTo>
                        <a:pt x="0" y="581"/>
                      </a:lnTo>
                      <a:lnTo>
                        <a:pt x="3" y="547"/>
                      </a:lnTo>
                      <a:lnTo>
                        <a:pt x="4" y="505"/>
                      </a:lnTo>
                      <a:lnTo>
                        <a:pt x="4" y="462"/>
                      </a:lnTo>
                      <a:lnTo>
                        <a:pt x="5" y="426"/>
                      </a:lnTo>
                      <a:lnTo>
                        <a:pt x="8" y="392"/>
                      </a:lnTo>
                      <a:lnTo>
                        <a:pt x="12" y="335"/>
                      </a:lnTo>
                      <a:lnTo>
                        <a:pt x="18" y="271"/>
                      </a:lnTo>
                      <a:lnTo>
                        <a:pt x="26" y="207"/>
                      </a:lnTo>
                      <a:lnTo>
                        <a:pt x="32" y="139"/>
                      </a:lnTo>
                      <a:lnTo>
                        <a:pt x="37" y="98"/>
                      </a:lnTo>
                      <a:lnTo>
                        <a:pt x="41" y="82"/>
                      </a:lnTo>
                      <a:lnTo>
                        <a:pt x="52" y="54"/>
                      </a:lnTo>
                      <a:lnTo>
                        <a:pt x="63" y="34"/>
                      </a:lnTo>
                      <a:lnTo>
                        <a:pt x="75" y="18"/>
                      </a:lnTo>
                      <a:lnTo>
                        <a:pt x="87" y="4"/>
                      </a:lnTo>
                      <a:lnTo>
                        <a:pt x="95" y="0"/>
                      </a:lnTo>
                      <a:lnTo>
                        <a:pt x="107" y="0"/>
                      </a:lnTo>
                      <a:lnTo>
                        <a:pt x="117" y="5"/>
                      </a:lnTo>
                      <a:lnTo>
                        <a:pt x="121" y="12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3" name="Freeform 84"/>
                <p:cNvSpPr>
                  <a:spLocks/>
                </p:cNvSpPr>
                <p:nvPr/>
              </p:nvSpPr>
              <p:spPr bwMode="auto">
                <a:xfrm>
                  <a:off x="5340" y="3903"/>
                  <a:ext cx="148" cy="195"/>
                </a:xfrm>
                <a:custGeom>
                  <a:avLst/>
                  <a:gdLst>
                    <a:gd name="T0" fmla="*/ 147 w 148"/>
                    <a:gd name="T1" fmla="*/ 194 h 195"/>
                    <a:gd name="T2" fmla="*/ 125 w 148"/>
                    <a:gd name="T3" fmla="*/ 151 h 195"/>
                    <a:gd name="T4" fmla="*/ 107 w 148"/>
                    <a:gd name="T5" fmla="*/ 103 h 195"/>
                    <a:gd name="T6" fmla="*/ 97 w 148"/>
                    <a:gd name="T7" fmla="*/ 82 h 195"/>
                    <a:gd name="T8" fmla="*/ 84 w 148"/>
                    <a:gd name="T9" fmla="*/ 58 h 195"/>
                    <a:gd name="T10" fmla="*/ 66 w 148"/>
                    <a:gd name="T11" fmla="*/ 32 h 195"/>
                    <a:gd name="T12" fmla="*/ 53 w 148"/>
                    <a:gd name="T13" fmla="*/ 16 h 195"/>
                    <a:gd name="T14" fmla="*/ 42 w 148"/>
                    <a:gd name="T15" fmla="*/ 9 h 195"/>
                    <a:gd name="T16" fmla="*/ 29 w 148"/>
                    <a:gd name="T17" fmla="*/ 2 h 195"/>
                    <a:gd name="T18" fmla="*/ 14 w 148"/>
                    <a:gd name="T19" fmla="*/ 0 h 195"/>
                    <a:gd name="T20" fmla="*/ 7 w 148"/>
                    <a:gd name="T21" fmla="*/ 5 h 195"/>
                    <a:gd name="T22" fmla="*/ 0 w 148"/>
                    <a:gd name="T23" fmla="*/ 18 h 195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48" h="195">
                      <a:moveTo>
                        <a:pt x="147" y="194"/>
                      </a:moveTo>
                      <a:lnTo>
                        <a:pt x="125" y="151"/>
                      </a:lnTo>
                      <a:lnTo>
                        <a:pt x="107" y="103"/>
                      </a:lnTo>
                      <a:lnTo>
                        <a:pt x="97" y="82"/>
                      </a:lnTo>
                      <a:lnTo>
                        <a:pt x="84" y="58"/>
                      </a:lnTo>
                      <a:lnTo>
                        <a:pt x="66" y="32"/>
                      </a:lnTo>
                      <a:lnTo>
                        <a:pt x="53" y="16"/>
                      </a:lnTo>
                      <a:lnTo>
                        <a:pt x="42" y="9"/>
                      </a:lnTo>
                      <a:lnTo>
                        <a:pt x="29" y="2"/>
                      </a:lnTo>
                      <a:lnTo>
                        <a:pt x="14" y="0"/>
                      </a:lnTo>
                      <a:lnTo>
                        <a:pt x="7" y="5"/>
                      </a:lnTo>
                      <a:lnTo>
                        <a:pt x="0" y="1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4" name="Freeform 85"/>
                <p:cNvSpPr>
                  <a:spLocks/>
                </p:cNvSpPr>
                <p:nvPr/>
              </p:nvSpPr>
              <p:spPr bwMode="auto">
                <a:xfrm>
                  <a:off x="5386" y="3670"/>
                  <a:ext cx="101" cy="486"/>
                </a:xfrm>
                <a:custGeom>
                  <a:avLst/>
                  <a:gdLst>
                    <a:gd name="T0" fmla="*/ 99 w 101"/>
                    <a:gd name="T1" fmla="*/ 485 h 486"/>
                    <a:gd name="T2" fmla="*/ 100 w 101"/>
                    <a:gd name="T3" fmla="*/ 440 h 486"/>
                    <a:gd name="T4" fmla="*/ 100 w 101"/>
                    <a:gd name="T5" fmla="*/ 405 h 486"/>
                    <a:gd name="T6" fmla="*/ 98 w 101"/>
                    <a:gd name="T7" fmla="*/ 382 h 486"/>
                    <a:gd name="T8" fmla="*/ 97 w 101"/>
                    <a:gd name="T9" fmla="*/ 352 h 486"/>
                    <a:gd name="T10" fmla="*/ 97 w 101"/>
                    <a:gd name="T11" fmla="*/ 322 h 486"/>
                    <a:gd name="T12" fmla="*/ 96 w 101"/>
                    <a:gd name="T13" fmla="*/ 297 h 486"/>
                    <a:gd name="T14" fmla="*/ 93 w 101"/>
                    <a:gd name="T15" fmla="*/ 274 h 486"/>
                    <a:gd name="T16" fmla="*/ 90 w 101"/>
                    <a:gd name="T17" fmla="*/ 233 h 486"/>
                    <a:gd name="T18" fmla="*/ 85 w 101"/>
                    <a:gd name="T19" fmla="*/ 189 h 486"/>
                    <a:gd name="T20" fmla="*/ 79 w 101"/>
                    <a:gd name="T21" fmla="*/ 145 h 486"/>
                    <a:gd name="T22" fmla="*/ 74 w 101"/>
                    <a:gd name="T23" fmla="*/ 97 h 486"/>
                    <a:gd name="T24" fmla="*/ 69 w 101"/>
                    <a:gd name="T25" fmla="*/ 68 h 486"/>
                    <a:gd name="T26" fmla="*/ 66 w 101"/>
                    <a:gd name="T27" fmla="*/ 57 h 486"/>
                    <a:gd name="T28" fmla="*/ 57 w 101"/>
                    <a:gd name="T29" fmla="*/ 38 h 486"/>
                    <a:gd name="T30" fmla="*/ 48 w 101"/>
                    <a:gd name="T31" fmla="*/ 24 h 486"/>
                    <a:gd name="T32" fmla="*/ 38 w 101"/>
                    <a:gd name="T33" fmla="*/ 13 h 486"/>
                    <a:gd name="T34" fmla="*/ 28 w 101"/>
                    <a:gd name="T35" fmla="*/ 3 h 486"/>
                    <a:gd name="T36" fmla="*/ 21 w 101"/>
                    <a:gd name="T37" fmla="*/ 0 h 486"/>
                    <a:gd name="T38" fmla="*/ 12 w 101"/>
                    <a:gd name="T39" fmla="*/ 0 h 486"/>
                    <a:gd name="T40" fmla="*/ 3 w 101"/>
                    <a:gd name="T41" fmla="*/ 4 h 486"/>
                    <a:gd name="T42" fmla="*/ 0 w 101"/>
                    <a:gd name="T43" fmla="*/ 8 h 48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1" h="486">
                      <a:moveTo>
                        <a:pt x="99" y="485"/>
                      </a:moveTo>
                      <a:lnTo>
                        <a:pt x="100" y="440"/>
                      </a:lnTo>
                      <a:lnTo>
                        <a:pt x="100" y="405"/>
                      </a:lnTo>
                      <a:lnTo>
                        <a:pt x="98" y="382"/>
                      </a:lnTo>
                      <a:lnTo>
                        <a:pt x="97" y="352"/>
                      </a:lnTo>
                      <a:lnTo>
                        <a:pt x="97" y="322"/>
                      </a:lnTo>
                      <a:lnTo>
                        <a:pt x="96" y="297"/>
                      </a:lnTo>
                      <a:lnTo>
                        <a:pt x="93" y="274"/>
                      </a:lnTo>
                      <a:lnTo>
                        <a:pt x="90" y="233"/>
                      </a:lnTo>
                      <a:lnTo>
                        <a:pt x="85" y="189"/>
                      </a:lnTo>
                      <a:lnTo>
                        <a:pt x="79" y="145"/>
                      </a:lnTo>
                      <a:lnTo>
                        <a:pt x="74" y="97"/>
                      </a:lnTo>
                      <a:lnTo>
                        <a:pt x="69" y="68"/>
                      </a:lnTo>
                      <a:lnTo>
                        <a:pt x="66" y="57"/>
                      </a:lnTo>
                      <a:lnTo>
                        <a:pt x="57" y="38"/>
                      </a:lnTo>
                      <a:lnTo>
                        <a:pt x="48" y="24"/>
                      </a:lnTo>
                      <a:lnTo>
                        <a:pt x="38" y="13"/>
                      </a:lnTo>
                      <a:lnTo>
                        <a:pt x="28" y="3"/>
                      </a:lnTo>
                      <a:lnTo>
                        <a:pt x="21" y="0"/>
                      </a:lnTo>
                      <a:lnTo>
                        <a:pt x="12" y="0"/>
                      </a:lnTo>
                      <a:lnTo>
                        <a:pt x="3" y="4"/>
                      </a:lnTo>
                      <a:lnTo>
                        <a:pt x="0" y="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" name="Freeform 86"/>
                <p:cNvSpPr>
                  <a:spLocks/>
                </p:cNvSpPr>
                <p:nvPr/>
              </p:nvSpPr>
              <p:spPr bwMode="auto">
                <a:xfrm>
                  <a:off x="5477" y="3973"/>
                  <a:ext cx="158" cy="183"/>
                </a:xfrm>
                <a:custGeom>
                  <a:avLst/>
                  <a:gdLst>
                    <a:gd name="T0" fmla="*/ 0 w 158"/>
                    <a:gd name="T1" fmla="*/ 182 h 183"/>
                    <a:gd name="T2" fmla="*/ 23 w 158"/>
                    <a:gd name="T3" fmla="*/ 165 h 183"/>
                    <a:gd name="T4" fmla="*/ 32 w 158"/>
                    <a:gd name="T5" fmla="*/ 154 h 183"/>
                    <a:gd name="T6" fmla="*/ 39 w 158"/>
                    <a:gd name="T7" fmla="*/ 145 h 183"/>
                    <a:gd name="T8" fmla="*/ 73 w 158"/>
                    <a:gd name="T9" fmla="*/ 61 h 183"/>
                    <a:gd name="T10" fmla="*/ 92 w 158"/>
                    <a:gd name="T11" fmla="*/ 34 h 183"/>
                    <a:gd name="T12" fmla="*/ 106 w 158"/>
                    <a:gd name="T13" fmla="*/ 17 h 183"/>
                    <a:gd name="T14" fmla="*/ 117 w 158"/>
                    <a:gd name="T15" fmla="*/ 9 h 183"/>
                    <a:gd name="T16" fmla="*/ 130 w 158"/>
                    <a:gd name="T17" fmla="*/ 3 h 183"/>
                    <a:gd name="T18" fmla="*/ 143 w 158"/>
                    <a:gd name="T19" fmla="*/ 0 h 183"/>
                    <a:gd name="T20" fmla="*/ 152 w 158"/>
                    <a:gd name="T21" fmla="*/ 2 h 183"/>
                    <a:gd name="T22" fmla="*/ 157 w 158"/>
                    <a:gd name="T23" fmla="*/ 12 h 183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58" h="183">
                      <a:moveTo>
                        <a:pt x="0" y="182"/>
                      </a:moveTo>
                      <a:lnTo>
                        <a:pt x="23" y="165"/>
                      </a:lnTo>
                      <a:lnTo>
                        <a:pt x="32" y="154"/>
                      </a:lnTo>
                      <a:lnTo>
                        <a:pt x="39" y="145"/>
                      </a:lnTo>
                      <a:lnTo>
                        <a:pt x="73" y="61"/>
                      </a:lnTo>
                      <a:lnTo>
                        <a:pt x="92" y="34"/>
                      </a:lnTo>
                      <a:lnTo>
                        <a:pt x="106" y="17"/>
                      </a:lnTo>
                      <a:lnTo>
                        <a:pt x="117" y="9"/>
                      </a:lnTo>
                      <a:lnTo>
                        <a:pt x="130" y="3"/>
                      </a:lnTo>
                      <a:lnTo>
                        <a:pt x="143" y="0"/>
                      </a:lnTo>
                      <a:lnTo>
                        <a:pt x="152" y="2"/>
                      </a:lnTo>
                      <a:lnTo>
                        <a:pt x="157" y="12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" name="Freeform 87"/>
                <p:cNvSpPr>
                  <a:spLocks/>
                </p:cNvSpPr>
                <p:nvPr/>
              </p:nvSpPr>
              <p:spPr bwMode="auto">
                <a:xfrm>
                  <a:off x="4373" y="3569"/>
                  <a:ext cx="368" cy="636"/>
                </a:xfrm>
                <a:custGeom>
                  <a:avLst/>
                  <a:gdLst>
                    <a:gd name="T0" fmla="*/ 367 w 368"/>
                    <a:gd name="T1" fmla="*/ 635 h 636"/>
                    <a:gd name="T2" fmla="*/ 354 w 368"/>
                    <a:gd name="T3" fmla="*/ 561 h 636"/>
                    <a:gd name="T4" fmla="*/ 337 w 368"/>
                    <a:gd name="T5" fmla="*/ 480 h 636"/>
                    <a:gd name="T6" fmla="*/ 323 w 368"/>
                    <a:gd name="T7" fmla="*/ 417 h 636"/>
                    <a:gd name="T8" fmla="*/ 307 w 368"/>
                    <a:gd name="T9" fmla="*/ 361 h 636"/>
                    <a:gd name="T10" fmla="*/ 287 w 368"/>
                    <a:gd name="T11" fmla="*/ 312 h 636"/>
                    <a:gd name="T12" fmla="*/ 267 w 368"/>
                    <a:gd name="T13" fmla="*/ 259 h 636"/>
                    <a:gd name="T14" fmla="*/ 239 w 368"/>
                    <a:gd name="T15" fmla="*/ 214 h 636"/>
                    <a:gd name="T16" fmla="*/ 180 w 368"/>
                    <a:gd name="T17" fmla="*/ 124 h 636"/>
                    <a:gd name="T18" fmla="*/ 163 w 368"/>
                    <a:gd name="T19" fmla="*/ 98 h 636"/>
                    <a:gd name="T20" fmla="*/ 151 w 368"/>
                    <a:gd name="T21" fmla="*/ 85 h 636"/>
                    <a:gd name="T22" fmla="*/ 122 w 368"/>
                    <a:gd name="T23" fmla="*/ 51 h 636"/>
                    <a:gd name="T24" fmla="*/ 106 w 368"/>
                    <a:gd name="T25" fmla="*/ 35 h 636"/>
                    <a:gd name="T26" fmla="*/ 87 w 368"/>
                    <a:gd name="T27" fmla="*/ 22 h 636"/>
                    <a:gd name="T28" fmla="*/ 57 w 368"/>
                    <a:gd name="T29" fmla="*/ 8 h 636"/>
                    <a:gd name="T30" fmla="*/ 37 w 368"/>
                    <a:gd name="T31" fmla="*/ 1 h 636"/>
                    <a:gd name="T32" fmla="*/ 23 w 368"/>
                    <a:gd name="T33" fmla="*/ 0 h 636"/>
                    <a:gd name="T34" fmla="*/ 9 w 368"/>
                    <a:gd name="T35" fmla="*/ 4 h 636"/>
                    <a:gd name="T36" fmla="*/ 0 w 368"/>
                    <a:gd name="T37" fmla="*/ 13 h 6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368" h="636">
                      <a:moveTo>
                        <a:pt x="367" y="635"/>
                      </a:moveTo>
                      <a:lnTo>
                        <a:pt x="354" y="561"/>
                      </a:lnTo>
                      <a:lnTo>
                        <a:pt x="337" y="480"/>
                      </a:lnTo>
                      <a:lnTo>
                        <a:pt x="323" y="417"/>
                      </a:lnTo>
                      <a:lnTo>
                        <a:pt x="307" y="361"/>
                      </a:lnTo>
                      <a:lnTo>
                        <a:pt x="287" y="312"/>
                      </a:lnTo>
                      <a:lnTo>
                        <a:pt x="267" y="259"/>
                      </a:lnTo>
                      <a:lnTo>
                        <a:pt x="239" y="214"/>
                      </a:lnTo>
                      <a:lnTo>
                        <a:pt x="180" y="124"/>
                      </a:lnTo>
                      <a:lnTo>
                        <a:pt x="163" y="98"/>
                      </a:lnTo>
                      <a:lnTo>
                        <a:pt x="151" y="85"/>
                      </a:lnTo>
                      <a:lnTo>
                        <a:pt x="122" y="51"/>
                      </a:lnTo>
                      <a:lnTo>
                        <a:pt x="106" y="35"/>
                      </a:lnTo>
                      <a:lnTo>
                        <a:pt x="87" y="22"/>
                      </a:lnTo>
                      <a:lnTo>
                        <a:pt x="57" y="8"/>
                      </a:lnTo>
                      <a:lnTo>
                        <a:pt x="37" y="1"/>
                      </a:lnTo>
                      <a:lnTo>
                        <a:pt x="23" y="0"/>
                      </a:lnTo>
                      <a:lnTo>
                        <a:pt x="9" y="4"/>
                      </a:lnTo>
                      <a:lnTo>
                        <a:pt x="0" y="13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" name="Freeform 88"/>
                <p:cNvSpPr>
                  <a:spLocks/>
                </p:cNvSpPr>
                <p:nvPr/>
              </p:nvSpPr>
              <p:spPr bwMode="auto">
                <a:xfrm>
                  <a:off x="4613" y="3639"/>
                  <a:ext cx="153" cy="524"/>
                </a:xfrm>
                <a:custGeom>
                  <a:avLst/>
                  <a:gdLst>
                    <a:gd name="T0" fmla="*/ 152 w 153"/>
                    <a:gd name="T1" fmla="*/ 523 h 524"/>
                    <a:gd name="T2" fmla="*/ 70 w 153"/>
                    <a:gd name="T3" fmla="*/ 20 h 524"/>
                    <a:gd name="T4" fmla="*/ 64 w 153"/>
                    <a:gd name="T5" fmla="*/ 13 h 524"/>
                    <a:gd name="T6" fmla="*/ 55 w 153"/>
                    <a:gd name="T7" fmla="*/ 4 h 524"/>
                    <a:gd name="T8" fmla="*/ 47 w 153"/>
                    <a:gd name="T9" fmla="*/ 2 h 524"/>
                    <a:gd name="T10" fmla="*/ 33 w 153"/>
                    <a:gd name="T11" fmla="*/ 0 h 524"/>
                    <a:gd name="T12" fmla="*/ 24 w 153"/>
                    <a:gd name="T13" fmla="*/ 2 h 524"/>
                    <a:gd name="T14" fmla="*/ 15 w 153"/>
                    <a:gd name="T15" fmla="*/ 8 h 524"/>
                    <a:gd name="T16" fmla="*/ 6 w 153"/>
                    <a:gd name="T17" fmla="*/ 17 h 524"/>
                    <a:gd name="T18" fmla="*/ 0 w 153"/>
                    <a:gd name="T19" fmla="*/ 33 h 52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53" h="524">
                      <a:moveTo>
                        <a:pt x="152" y="523"/>
                      </a:moveTo>
                      <a:lnTo>
                        <a:pt x="70" y="20"/>
                      </a:lnTo>
                      <a:lnTo>
                        <a:pt x="64" y="13"/>
                      </a:lnTo>
                      <a:lnTo>
                        <a:pt x="55" y="4"/>
                      </a:lnTo>
                      <a:lnTo>
                        <a:pt x="47" y="2"/>
                      </a:lnTo>
                      <a:lnTo>
                        <a:pt x="33" y="0"/>
                      </a:lnTo>
                      <a:lnTo>
                        <a:pt x="24" y="2"/>
                      </a:lnTo>
                      <a:lnTo>
                        <a:pt x="15" y="8"/>
                      </a:lnTo>
                      <a:lnTo>
                        <a:pt x="6" y="17"/>
                      </a:lnTo>
                      <a:lnTo>
                        <a:pt x="0" y="33"/>
                      </a:lnTo>
                    </a:path>
                  </a:pathLst>
                </a:custGeom>
                <a:noFill/>
                <a:ln w="25400" cap="rnd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36" name="Group 116"/>
              <p:cNvGrpSpPr>
                <a:grpSpLocks/>
              </p:cNvGrpSpPr>
              <p:nvPr/>
            </p:nvGrpSpPr>
            <p:grpSpPr bwMode="auto">
              <a:xfrm>
                <a:off x="4202" y="3110"/>
                <a:ext cx="1551" cy="1203"/>
                <a:chOff x="4202" y="3110"/>
                <a:chExt cx="1551" cy="1203"/>
              </a:xfrm>
            </p:grpSpPr>
            <p:sp>
              <p:nvSpPr>
                <p:cNvPr id="1037" name="Freeform 90"/>
                <p:cNvSpPr>
                  <a:spLocks/>
                </p:cNvSpPr>
                <p:nvPr/>
              </p:nvSpPr>
              <p:spPr bwMode="auto">
                <a:xfrm>
                  <a:off x="4851" y="3571"/>
                  <a:ext cx="55" cy="327"/>
                </a:xfrm>
                <a:custGeom>
                  <a:avLst/>
                  <a:gdLst>
                    <a:gd name="T0" fmla="*/ 54 w 55"/>
                    <a:gd name="T1" fmla="*/ 0 h 327"/>
                    <a:gd name="T2" fmla="*/ 34 w 55"/>
                    <a:gd name="T3" fmla="*/ 21 h 327"/>
                    <a:gd name="T4" fmla="*/ 23 w 55"/>
                    <a:gd name="T5" fmla="*/ 62 h 327"/>
                    <a:gd name="T6" fmla="*/ 11 w 55"/>
                    <a:gd name="T7" fmla="*/ 117 h 327"/>
                    <a:gd name="T8" fmla="*/ 0 w 55"/>
                    <a:gd name="T9" fmla="*/ 186 h 327"/>
                    <a:gd name="T10" fmla="*/ 0 w 55"/>
                    <a:gd name="T11" fmla="*/ 261 h 327"/>
                    <a:gd name="T12" fmla="*/ 6 w 55"/>
                    <a:gd name="T13" fmla="*/ 326 h 327"/>
                    <a:gd name="T14" fmla="*/ 11 w 55"/>
                    <a:gd name="T15" fmla="*/ 326 h 327"/>
                    <a:gd name="T16" fmla="*/ 6 w 55"/>
                    <a:gd name="T17" fmla="*/ 261 h 327"/>
                    <a:gd name="T18" fmla="*/ 6 w 55"/>
                    <a:gd name="T19" fmla="*/ 206 h 327"/>
                    <a:gd name="T20" fmla="*/ 17 w 55"/>
                    <a:gd name="T21" fmla="*/ 147 h 327"/>
                    <a:gd name="T22" fmla="*/ 34 w 55"/>
                    <a:gd name="T23" fmla="*/ 87 h 327"/>
                    <a:gd name="T24" fmla="*/ 53 w 55"/>
                    <a:gd name="T25" fmla="*/ 9 h 327"/>
                    <a:gd name="T26" fmla="*/ 54 w 55"/>
                    <a:gd name="T27" fmla="*/ 0 h 32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55" h="327">
                      <a:moveTo>
                        <a:pt x="54" y="0"/>
                      </a:moveTo>
                      <a:lnTo>
                        <a:pt x="34" y="21"/>
                      </a:lnTo>
                      <a:lnTo>
                        <a:pt x="23" y="62"/>
                      </a:lnTo>
                      <a:lnTo>
                        <a:pt x="11" y="117"/>
                      </a:lnTo>
                      <a:lnTo>
                        <a:pt x="0" y="186"/>
                      </a:lnTo>
                      <a:lnTo>
                        <a:pt x="0" y="261"/>
                      </a:lnTo>
                      <a:lnTo>
                        <a:pt x="6" y="326"/>
                      </a:lnTo>
                      <a:lnTo>
                        <a:pt x="11" y="326"/>
                      </a:lnTo>
                      <a:lnTo>
                        <a:pt x="6" y="261"/>
                      </a:lnTo>
                      <a:lnTo>
                        <a:pt x="6" y="206"/>
                      </a:lnTo>
                      <a:lnTo>
                        <a:pt x="17" y="147"/>
                      </a:lnTo>
                      <a:lnTo>
                        <a:pt x="34" y="87"/>
                      </a:lnTo>
                      <a:lnTo>
                        <a:pt x="53" y="9"/>
                      </a:lnTo>
                      <a:lnTo>
                        <a:pt x="54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8" name="Freeform 91"/>
                <p:cNvSpPr>
                  <a:spLocks/>
                </p:cNvSpPr>
                <p:nvPr/>
              </p:nvSpPr>
              <p:spPr bwMode="auto">
                <a:xfrm>
                  <a:off x="5419" y="3579"/>
                  <a:ext cx="87" cy="338"/>
                </a:xfrm>
                <a:custGeom>
                  <a:avLst/>
                  <a:gdLst>
                    <a:gd name="T0" fmla="*/ 18 w 87"/>
                    <a:gd name="T1" fmla="*/ 0 h 338"/>
                    <a:gd name="T2" fmla="*/ 35 w 87"/>
                    <a:gd name="T3" fmla="*/ 26 h 338"/>
                    <a:gd name="T4" fmla="*/ 51 w 87"/>
                    <a:gd name="T5" fmla="*/ 67 h 338"/>
                    <a:gd name="T6" fmla="*/ 69 w 87"/>
                    <a:gd name="T7" fmla="*/ 123 h 338"/>
                    <a:gd name="T8" fmla="*/ 86 w 87"/>
                    <a:gd name="T9" fmla="*/ 194 h 338"/>
                    <a:gd name="T10" fmla="*/ 86 w 87"/>
                    <a:gd name="T11" fmla="*/ 271 h 338"/>
                    <a:gd name="T12" fmla="*/ 78 w 87"/>
                    <a:gd name="T13" fmla="*/ 337 h 338"/>
                    <a:gd name="T14" fmla="*/ 69 w 87"/>
                    <a:gd name="T15" fmla="*/ 337 h 338"/>
                    <a:gd name="T16" fmla="*/ 78 w 87"/>
                    <a:gd name="T17" fmla="*/ 271 h 338"/>
                    <a:gd name="T18" fmla="*/ 78 w 87"/>
                    <a:gd name="T19" fmla="*/ 215 h 338"/>
                    <a:gd name="T20" fmla="*/ 60 w 87"/>
                    <a:gd name="T21" fmla="*/ 153 h 338"/>
                    <a:gd name="T22" fmla="*/ 35 w 87"/>
                    <a:gd name="T23" fmla="*/ 92 h 338"/>
                    <a:gd name="T24" fmla="*/ 0 w 87"/>
                    <a:gd name="T25" fmla="*/ 16 h 338"/>
                    <a:gd name="T26" fmla="*/ 18 w 87"/>
                    <a:gd name="T27" fmla="*/ 0 h 33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87" h="338">
                      <a:moveTo>
                        <a:pt x="18" y="0"/>
                      </a:moveTo>
                      <a:lnTo>
                        <a:pt x="35" y="26"/>
                      </a:lnTo>
                      <a:lnTo>
                        <a:pt x="51" y="67"/>
                      </a:lnTo>
                      <a:lnTo>
                        <a:pt x="69" y="123"/>
                      </a:lnTo>
                      <a:lnTo>
                        <a:pt x="86" y="194"/>
                      </a:lnTo>
                      <a:lnTo>
                        <a:pt x="86" y="271"/>
                      </a:lnTo>
                      <a:lnTo>
                        <a:pt x="78" y="337"/>
                      </a:lnTo>
                      <a:lnTo>
                        <a:pt x="69" y="337"/>
                      </a:lnTo>
                      <a:lnTo>
                        <a:pt x="78" y="271"/>
                      </a:lnTo>
                      <a:lnTo>
                        <a:pt x="78" y="215"/>
                      </a:lnTo>
                      <a:lnTo>
                        <a:pt x="60" y="153"/>
                      </a:lnTo>
                      <a:lnTo>
                        <a:pt x="35" y="92"/>
                      </a:lnTo>
                      <a:lnTo>
                        <a:pt x="0" y="16"/>
                      </a:lnTo>
                      <a:lnTo>
                        <a:pt x="18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9" name="Freeform 92"/>
                <p:cNvSpPr>
                  <a:spLocks/>
                </p:cNvSpPr>
                <p:nvPr/>
              </p:nvSpPr>
              <p:spPr bwMode="auto">
                <a:xfrm>
                  <a:off x="4760" y="3731"/>
                  <a:ext cx="238" cy="402"/>
                </a:xfrm>
                <a:custGeom>
                  <a:avLst/>
                  <a:gdLst>
                    <a:gd name="T0" fmla="*/ 139 w 238"/>
                    <a:gd name="T1" fmla="*/ 10 h 402"/>
                    <a:gd name="T2" fmla="*/ 119 w 238"/>
                    <a:gd name="T3" fmla="*/ 26 h 402"/>
                    <a:gd name="T4" fmla="*/ 75 w 238"/>
                    <a:gd name="T5" fmla="*/ 43 h 402"/>
                    <a:gd name="T6" fmla="*/ 92 w 238"/>
                    <a:gd name="T7" fmla="*/ 39 h 402"/>
                    <a:gd name="T8" fmla="*/ 98 w 238"/>
                    <a:gd name="T9" fmla="*/ 50 h 402"/>
                    <a:gd name="T10" fmla="*/ 92 w 238"/>
                    <a:gd name="T11" fmla="*/ 59 h 402"/>
                    <a:gd name="T12" fmla="*/ 68 w 238"/>
                    <a:gd name="T13" fmla="*/ 78 h 402"/>
                    <a:gd name="T14" fmla="*/ 68 w 238"/>
                    <a:gd name="T15" fmla="*/ 83 h 402"/>
                    <a:gd name="T16" fmla="*/ 85 w 238"/>
                    <a:gd name="T17" fmla="*/ 83 h 402"/>
                    <a:gd name="T18" fmla="*/ 78 w 238"/>
                    <a:gd name="T19" fmla="*/ 89 h 402"/>
                    <a:gd name="T20" fmla="*/ 68 w 238"/>
                    <a:gd name="T21" fmla="*/ 109 h 402"/>
                    <a:gd name="T22" fmla="*/ 78 w 238"/>
                    <a:gd name="T23" fmla="*/ 105 h 402"/>
                    <a:gd name="T24" fmla="*/ 82 w 238"/>
                    <a:gd name="T25" fmla="*/ 118 h 402"/>
                    <a:gd name="T26" fmla="*/ 24 w 238"/>
                    <a:gd name="T27" fmla="*/ 151 h 402"/>
                    <a:gd name="T28" fmla="*/ 61 w 238"/>
                    <a:gd name="T29" fmla="*/ 141 h 402"/>
                    <a:gd name="T30" fmla="*/ 47 w 238"/>
                    <a:gd name="T31" fmla="*/ 161 h 402"/>
                    <a:gd name="T32" fmla="*/ 31 w 238"/>
                    <a:gd name="T33" fmla="*/ 164 h 402"/>
                    <a:gd name="T34" fmla="*/ 71 w 238"/>
                    <a:gd name="T35" fmla="*/ 141 h 402"/>
                    <a:gd name="T36" fmla="*/ 82 w 238"/>
                    <a:gd name="T37" fmla="*/ 151 h 402"/>
                    <a:gd name="T38" fmla="*/ 51 w 238"/>
                    <a:gd name="T39" fmla="*/ 181 h 402"/>
                    <a:gd name="T40" fmla="*/ 27 w 238"/>
                    <a:gd name="T41" fmla="*/ 201 h 402"/>
                    <a:gd name="T42" fmla="*/ 55 w 238"/>
                    <a:gd name="T43" fmla="*/ 188 h 402"/>
                    <a:gd name="T44" fmla="*/ 64 w 238"/>
                    <a:gd name="T45" fmla="*/ 197 h 402"/>
                    <a:gd name="T46" fmla="*/ 51 w 238"/>
                    <a:gd name="T47" fmla="*/ 220 h 402"/>
                    <a:gd name="T48" fmla="*/ 31 w 238"/>
                    <a:gd name="T49" fmla="*/ 234 h 402"/>
                    <a:gd name="T50" fmla="*/ 37 w 238"/>
                    <a:gd name="T51" fmla="*/ 240 h 402"/>
                    <a:gd name="T52" fmla="*/ 41 w 238"/>
                    <a:gd name="T53" fmla="*/ 250 h 402"/>
                    <a:gd name="T54" fmla="*/ 37 w 238"/>
                    <a:gd name="T55" fmla="*/ 253 h 402"/>
                    <a:gd name="T56" fmla="*/ 34 w 238"/>
                    <a:gd name="T57" fmla="*/ 263 h 402"/>
                    <a:gd name="T58" fmla="*/ 37 w 238"/>
                    <a:gd name="T59" fmla="*/ 273 h 402"/>
                    <a:gd name="T60" fmla="*/ 7 w 238"/>
                    <a:gd name="T61" fmla="*/ 312 h 402"/>
                    <a:gd name="T62" fmla="*/ 44 w 238"/>
                    <a:gd name="T63" fmla="*/ 289 h 402"/>
                    <a:gd name="T64" fmla="*/ 78 w 238"/>
                    <a:gd name="T65" fmla="*/ 401 h 402"/>
                    <a:gd name="T66" fmla="*/ 51 w 238"/>
                    <a:gd name="T67" fmla="*/ 302 h 402"/>
                    <a:gd name="T68" fmla="*/ 68 w 238"/>
                    <a:gd name="T69" fmla="*/ 276 h 402"/>
                    <a:gd name="T70" fmla="*/ 71 w 238"/>
                    <a:gd name="T71" fmla="*/ 263 h 402"/>
                    <a:gd name="T72" fmla="*/ 82 w 238"/>
                    <a:gd name="T73" fmla="*/ 286 h 402"/>
                    <a:gd name="T74" fmla="*/ 78 w 238"/>
                    <a:gd name="T75" fmla="*/ 243 h 402"/>
                    <a:gd name="T76" fmla="*/ 102 w 238"/>
                    <a:gd name="T77" fmla="*/ 299 h 402"/>
                    <a:gd name="T78" fmla="*/ 112 w 238"/>
                    <a:gd name="T79" fmla="*/ 302 h 402"/>
                    <a:gd name="T80" fmla="*/ 85 w 238"/>
                    <a:gd name="T81" fmla="*/ 263 h 402"/>
                    <a:gd name="T82" fmla="*/ 92 w 238"/>
                    <a:gd name="T83" fmla="*/ 217 h 402"/>
                    <a:gd name="T84" fmla="*/ 163 w 238"/>
                    <a:gd name="T85" fmla="*/ 348 h 402"/>
                    <a:gd name="T86" fmla="*/ 98 w 238"/>
                    <a:gd name="T87" fmla="*/ 227 h 402"/>
                    <a:gd name="T88" fmla="*/ 105 w 238"/>
                    <a:gd name="T89" fmla="*/ 174 h 402"/>
                    <a:gd name="T90" fmla="*/ 139 w 238"/>
                    <a:gd name="T91" fmla="*/ 250 h 402"/>
                    <a:gd name="T92" fmla="*/ 115 w 238"/>
                    <a:gd name="T93" fmla="*/ 178 h 402"/>
                    <a:gd name="T94" fmla="*/ 145 w 238"/>
                    <a:gd name="T95" fmla="*/ 289 h 402"/>
                    <a:gd name="T96" fmla="*/ 119 w 238"/>
                    <a:gd name="T97" fmla="*/ 141 h 402"/>
                    <a:gd name="T98" fmla="*/ 125 w 238"/>
                    <a:gd name="T99" fmla="*/ 105 h 402"/>
                    <a:gd name="T100" fmla="*/ 166 w 238"/>
                    <a:gd name="T101" fmla="*/ 167 h 402"/>
                    <a:gd name="T102" fmla="*/ 166 w 238"/>
                    <a:gd name="T103" fmla="*/ 167 h 402"/>
                    <a:gd name="T104" fmla="*/ 135 w 238"/>
                    <a:gd name="T105" fmla="*/ 112 h 402"/>
                    <a:gd name="T106" fmla="*/ 139 w 238"/>
                    <a:gd name="T107" fmla="*/ 83 h 402"/>
                    <a:gd name="T108" fmla="*/ 149 w 238"/>
                    <a:gd name="T109" fmla="*/ 96 h 402"/>
                    <a:gd name="T110" fmla="*/ 237 w 238"/>
                    <a:gd name="T111" fmla="*/ 155 h 402"/>
                    <a:gd name="T112" fmla="*/ 145 w 238"/>
                    <a:gd name="T113" fmla="*/ 86 h 402"/>
                    <a:gd name="T114" fmla="*/ 163 w 238"/>
                    <a:gd name="T115" fmla="*/ 78 h 402"/>
                    <a:gd name="T116" fmla="*/ 217 w 238"/>
                    <a:gd name="T117" fmla="*/ 145 h 402"/>
                    <a:gd name="T118" fmla="*/ 156 w 238"/>
                    <a:gd name="T119" fmla="*/ 39 h 402"/>
                    <a:gd name="T120" fmla="*/ 152 w 238"/>
                    <a:gd name="T121" fmla="*/ 20 h 402"/>
                    <a:gd name="T122" fmla="*/ 169 w 238"/>
                    <a:gd name="T123" fmla="*/ 0 h 402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0" t="0" r="r" b="b"/>
                  <a:pathLst>
                    <a:path w="238" h="402">
                      <a:moveTo>
                        <a:pt x="156" y="3"/>
                      </a:moveTo>
                      <a:lnTo>
                        <a:pt x="145" y="3"/>
                      </a:lnTo>
                      <a:lnTo>
                        <a:pt x="139" y="10"/>
                      </a:lnTo>
                      <a:lnTo>
                        <a:pt x="132" y="17"/>
                      </a:lnTo>
                      <a:lnTo>
                        <a:pt x="129" y="20"/>
                      </a:lnTo>
                      <a:lnTo>
                        <a:pt x="119" y="26"/>
                      </a:lnTo>
                      <a:lnTo>
                        <a:pt x="108" y="36"/>
                      </a:lnTo>
                      <a:lnTo>
                        <a:pt x="98" y="39"/>
                      </a:lnTo>
                      <a:lnTo>
                        <a:pt x="75" y="43"/>
                      </a:lnTo>
                      <a:lnTo>
                        <a:pt x="17" y="43"/>
                      </a:lnTo>
                      <a:lnTo>
                        <a:pt x="75" y="46"/>
                      </a:lnTo>
                      <a:lnTo>
                        <a:pt x="92" y="39"/>
                      </a:lnTo>
                      <a:lnTo>
                        <a:pt x="102" y="43"/>
                      </a:lnTo>
                      <a:lnTo>
                        <a:pt x="88" y="50"/>
                      </a:lnTo>
                      <a:lnTo>
                        <a:pt x="98" y="50"/>
                      </a:lnTo>
                      <a:lnTo>
                        <a:pt x="88" y="59"/>
                      </a:lnTo>
                      <a:lnTo>
                        <a:pt x="14" y="115"/>
                      </a:lnTo>
                      <a:lnTo>
                        <a:pt x="92" y="59"/>
                      </a:lnTo>
                      <a:lnTo>
                        <a:pt x="88" y="66"/>
                      </a:lnTo>
                      <a:lnTo>
                        <a:pt x="78" y="76"/>
                      </a:lnTo>
                      <a:lnTo>
                        <a:pt x="68" y="78"/>
                      </a:lnTo>
                      <a:lnTo>
                        <a:pt x="47" y="83"/>
                      </a:lnTo>
                      <a:lnTo>
                        <a:pt x="14" y="76"/>
                      </a:lnTo>
                      <a:lnTo>
                        <a:pt x="68" y="83"/>
                      </a:lnTo>
                      <a:lnTo>
                        <a:pt x="78" y="76"/>
                      </a:lnTo>
                      <a:lnTo>
                        <a:pt x="88" y="72"/>
                      </a:lnTo>
                      <a:lnTo>
                        <a:pt x="85" y="83"/>
                      </a:lnTo>
                      <a:lnTo>
                        <a:pt x="78" y="86"/>
                      </a:lnTo>
                      <a:lnTo>
                        <a:pt x="11" y="118"/>
                      </a:lnTo>
                      <a:lnTo>
                        <a:pt x="78" y="89"/>
                      </a:lnTo>
                      <a:lnTo>
                        <a:pt x="85" y="89"/>
                      </a:lnTo>
                      <a:lnTo>
                        <a:pt x="78" y="99"/>
                      </a:lnTo>
                      <a:lnTo>
                        <a:pt x="68" y="109"/>
                      </a:lnTo>
                      <a:lnTo>
                        <a:pt x="11" y="128"/>
                      </a:lnTo>
                      <a:lnTo>
                        <a:pt x="75" y="105"/>
                      </a:lnTo>
                      <a:lnTo>
                        <a:pt x="78" y="105"/>
                      </a:lnTo>
                      <a:lnTo>
                        <a:pt x="82" y="109"/>
                      </a:lnTo>
                      <a:lnTo>
                        <a:pt x="68" y="121"/>
                      </a:lnTo>
                      <a:lnTo>
                        <a:pt x="82" y="118"/>
                      </a:lnTo>
                      <a:lnTo>
                        <a:pt x="64" y="135"/>
                      </a:lnTo>
                      <a:lnTo>
                        <a:pt x="51" y="145"/>
                      </a:lnTo>
                      <a:lnTo>
                        <a:pt x="24" y="151"/>
                      </a:lnTo>
                      <a:lnTo>
                        <a:pt x="11" y="151"/>
                      </a:lnTo>
                      <a:lnTo>
                        <a:pt x="34" y="148"/>
                      </a:lnTo>
                      <a:lnTo>
                        <a:pt x="61" y="141"/>
                      </a:lnTo>
                      <a:lnTo>
                        <a:pt x="68" y="138"/>
                      </a:lnTo>
                      <a:lnTo>
                        <a:pt x="61" y="148"/>
                      </a:lnTo>
                      <a:lnTo>
                        <a:pt x="47" y="161"/>
                      </a:lnTo>
                      <a:lnTo>
                        <a:pt x="24" y="167"/>
                      </a:lnTo>
                      <a:lnTo>
                        <a:pt x="0" y="174"/>
                      </a:lnTo>
                      <a:lnTo>
                        <a:pt x="31" y="164"/>
                      </a:lnTo>
                      <a:lnTo>
                        <a:pt x="51" y="155"/>
                      </a:lnTo>
                      <a:lnTo>
                        <a:pt x="68" y="145"/>
                      </a:lnTo>
                      <a:lnTo>
                        <a:pt x="71" y="141"/>
                      </a:lnTo>
                      <a:lnTo>
                        <a:pt x="68" y="151"/>
                      </a:lnTo>
                      <a:lnTo>
                        <a:pt x="75" y="148"/>
                      </a:lnTo>
                      <a:lnTo>
                        <a:pt x="82" y="151"/>
                      </a:lnTo>
                      <a:lnTo>
                        <a:pt x="68" y="161"/>
                      </a:lnTo>
                      <a:lnTo>
                        <a:pt x="68" y="167"/>
                      </a:lnTo>
                      <a:lnTo>
                        <a:pt x="51" y="181"/>
                      </a:lnTo>
                      <a:lnTo>
                        <a:pt x="57" y="181"/>
                      </a:lnTo>
                      <a:lnTo>
                        <a:pt x="51" y="188"/>
                      </a:lnTo>
                      <a:lnTo>
                        <a:pt x="27" y="201"/>
                      </a:lnTo>
                      <a:lnTo>
                        <a:pt x="7" y="204"/>
                      </a:lnTo>
                      <a:lnTo>
                        <a:pt x="37" y="197"/>
                      </a:lnTo>
                      <a:lnTo>
                        <a:pt x="55" y="188"/>
                      </a:lnTo>
                      <a:lnTo>
                        <a:pt x="64" y="184"/>
                      </a:lnTo>
                      <a:lnTo>
                        <a:pt x="64" y="194"/>
                      </a:lnTo>
                      <a:lnTo>
                        <a:pt x="64" y="197"/>
                      </a:lnTo>
                      <a:lnTo>
                        <a:pt x="55" y="210"/>
                      </a:lnTo>
                      <a:lnTo>
                        <a:pt x="44" y="220"/>
                      </a:lnTo>
                      <a:lnTo>
                        <a:pt x="51" y="220"/>
                      </a:lnTo>
                      <a:lnTo>
                        <a:pt x="41" y="227"/>
                      </a:lnTo>
                      <a:lnTo>
                        <a:pt x="7" y="243"/>
                      </a:lnTo>
                      <a:lnTo>
                        <a:pt x="31" y="234"/>
                      </a:lnTo>
                      <a:lnTo>
                        <a:pt x="47" y="227"/>
                      </a:lnTo>
                      <a:lnTo>
                        <a:pt x="47" y="237"/>
                      </a:lnTo>
                      <a:lnTo>
                        <a:pt x="37" y="240"/>
                      </a:lnTo>
                      <a:lnTo>
                        <a:pt x="47" y="237"/>
                      </a:lnTo>
                      <a:lnTo>
                        <a:pt x="47" y="243"/>
                      </a:lnTo>
                      <a:lnTo>
                        <a:pt x="41" y="250"/>
                      </a:lnTo>
                      <a:lnTo>
                        <a:pt x="11" y="260"/>
                      </a:lnTo>
                      <a:lnTo>
                        <a:pt x="37" y="250"/>
                      </a:lnTo>
                      <a:lnTo>
                        <a:pt x="37" y="253"/>
                      </a:lnTo>
                      <a:lnTo>
                        <a:pt x="41" y="256"/>
                      </a:lnTo>
                      <a:lnTo>
                        <a:pt x="11" y="280"/>
                      </a:lnTo>
                      <a:lnTo>
                        <a:pt x="34" y="263"/>
                      </a:lnTo>
                      <a:lnTo>
                        <a:pt x="41" y="260"/>
                      </a:lnTo>
                      <a:lnTo>
                        <a:pt x="44" y="266"/>
                      </a:lnTo>
                      <a:lnTo>
                        <a:pt x="37" y="273"/>
                      </a:lnTo>
                      <a:lnTo>
                        <a:pt x="44" y="270"/>
                      </a:lnTo>
                      <a:lnTo>
                        <a:pt x="37" y="289"/>
                      </a:lnTo>
                      <a:lnTo>
                        <a:pt x="7" y="312"/>
                      </a:lnTo>
                      <a:lnTo>
                        <a:pt x="37" y="289"/>
                      </a:lnTo>
                      <a:lnTo>
                        <a:pt x="34" y="299"/>
                      </a:lnTo>
                      <a:lnTo>
                        <a:pt x="44" y="289"/>
                      </a:lnTo>
                      <a:lnTo>
                        <a:pt x="44" y="299"/>
                      </a:lnTo>
                      <a:lnTo>
                        <a:pt x="47" y="345"/>
                      </a:lnTo>
                      <a:lnTo>
                        <a:pt x="78" y="401"/>
                      </a:lnTo>
                      <a:lnTo>
                        <a:pt x="47" y="342"/>
                      </a:lnTo>
                      <a:lnTo>
                        <a:pt x="47" y="319"/>
                      </a:lnTo>
                      <a:lnTo>
                        <a:pt x="51" y="302"/>
                      </a:lnTo>
                      <a:lnTo>
                        <a:pt x="55" y="289"/>
                      </a:lnTo>
                      <a:lnTo>
                        <a:pt x="61" y="266"/>
                      </a:lnTo>
                      <a:lnTo>
                        <a:pt x="68" y="276"/>
                      </a:lnTo>
                      <a:lnTo>
                        <a:pt x="112" y="401"/>
                      </a:lnTo>
                      <a:lnTo>
                        <a:pt x="71" y="276"/>
                      </a:lnTo>
                      <a:lnTo>
                        <a:pt x="71" y="263"/>
                      </a:lnTo>
                      <a:lnTo>
                        <a:pt x="78" y="270"/>
                      </a:lnTo>
                      <a:lnTo>
                        <a:pt x="85" y="391"/>
                      </a:lnTo>
                      <a:lnTo>
                        <a:pt x="82" y="286"/>
                      </a:lnTo>
                      <a:lnTo>
                        <a:pt x="78" y="266"/>
                      </a:lnTo>
                      <a:lnTo>
                        <a:pt x="75" y="260"/>
                      </a:lnTo>
                      <a:lnTo>
                        <a:pt x="78" y="243"/>
                      </a:lnTo>
                      <a:lnTo>
                        <a:pt x="82" y="256"/>
                      </a:lnTo>
                      <a:lnTo>
                        <a:pt x="92" y="283"/>
                      </a:lnTo>
                      <a:lnTo>
                        <a:pt x="102" y="299"/>
                      </a:lnTo>
                      <a:lnTo>
                        <a:pt x="129" y="323"/>
                      </a:lnTo>
                      <a:lnTo>
                        <a:pt x="187" y="365"/>
                      </a:lnTo>
                      <a:lnTo>
                        <a:pt x="112" y="302"/>
                      </a:lnTo>
                      <a:lnTo>
                        <a:pt x="98" y="286"/>
                      </a:lnTo>
                      <a:lnTo>
                        <a:pt x="92" y="276"/>
                      </a:lnTo>
                      <a:lnTo>
                        <a:pt x="85" y="263"/>
                      </a:lnTo>
                      <a:lnTo>
                        <a:pt x="88" y="227"/>
                      </a:lnTo>
                      <a:lnTo>
                        <a:pt x="92" y="237"/>
                      </a:lnTo>
                      <a:lnTo>
                        <a:pt x="92" y="217"/>
                      </a:lnTo>
                      <a:lnTo>
                        <a:pt x="92" y="210"/>
                      </a:lnTo>
                      <a:lnTo>
                        <a:pt x="98" y="227"/>
                      </a:lnTo>
                      <a:lnTo>
                        <a:pt x="163" y="348"/>
                      </a:lnTo>
                      <a:lnTo>
                        <a:pt x="108" y="250"/>
                      </a:lnTo>
                      <a:lnTo>
                        <a:pt x="102" y="240"/>
                      </a:lnTo>
                      <a:lnTo>
                        <a:pt x="98" y="227"/>
                      </a:lnTo>
                      <a:lnTo>
                        <a:pt x="98" y="191"/>
                      </a:lnTo>
                      <a:lnTo>
                        <a:pt x="102" y="194"/>
                      </a:lnTo>
                      <a:lnTo>
                        <a:pt x="105" y="174"/>
                      </a:lnTo>
                      <a:lnTo>
                        <a:pt x="115" y="181"/>
                      </a:lnTo>
                      <a:lnTo>
                        <a:pt x="166" y="316"/>
                      </a:lnTo>
                      <a:lnTo>
                        <a:pt x="139" y="250"/>
                      </a:lnTo>
                      <a:lnTo>
                        <a:pt x="129" y="220"/>
                      </a:lnTo>
                      <a:lnTo>
                        <a:pt x="115" y="194"/>
                      </a:lnTo>
                      <a:lnTo>
                        <a:pt x="115" y="178"/>
                      </a:lnTo>
                      <a:lnTo>
                        <a:pt x="112" y="151"/>
                      </a:lnTo>
                      <a:lnTo>
                        <a:pt x="119" y="155"/>
                      </a:lnTo>
                      <a:lnTo>
                        <a:pt x="145" y="289"/>
                      </a:lnTo>
                      <a:lnTo>
                        <a:pt x="115" y="145"/>
                      </a:lnTo>
                      <a:lnTo>
                        <a:pt x="115" y="131"/>
                      </a:lnTo>
                      <a:lnTo>
                        <a:pt x="119" y="141"/>
                      </a:lnTo>
                      <a:lnTo>
                        <a:pt x="119" y="112"/>
                      </a:lnTo>
                      <a:lnTo>
                        <a:pt x="125" y="121"/>
                      </a:lnTo>
                      <a:lnTo>
                        <a:pt x="125" y="105"/>
                      </a:lnTo>
                      <a:lnTo>
                        <a:pt x="135" y="115"/>
                      </a:lnTo>
                      <a:lnTo>
                        <a:pt x="149" y="148"/>
                      </a:lnTo>
                      <a:lnTo>
                        <a:pt x="166" y="167"/>
                      </a:lnTo>
                      <a:lnTo>
                        <a:pt x="196" y="201"/>
                      </a:lnTo>
                      <a:lnTo>
                        <a:pt x="213" y="230"/>
                      </a:lnTo>
                      <a:lnTo>
                        <a:pt x="166" y="167"/>
                      </a:lnTo>
                      <a:lnTo>
                        <a:pt x="152" y="151"/>
                      </a:lnTo>
                      <a:lnTo>
                        <a:pt x="139" y="128"/>
                      </a:lnTo>
                      <a:lnTo>
                        <a:pt x="135" y="112"/>
                      </a:lnTo>
                      <a:lnTo>
                        <a:pt x="129" y="83"/>
                      </a:lnTo>
                      <a:lnTo>
                        <a:pt x="132" y="86"/>
                      </a:lnTo>
                      <a:lnTo>
                        <a:pt x="139" y="83"/>
                      </a:lnTo>
                      <a:lnTo>
                        <a:pt x="135" y="69"/>
                      </a:lnTo>
                      <a:lnTo>
                        <a:pt x="142" y="83"/>
                      </a:lnTo>
                      <a:lnTo>
                        <a:pt x="149" y="96"/>
                      </a:lnTo>
                      <a:lnTo>
                        <a:pt x="166" y="109"/>
                      </a:lnTo>
                      <a:lnTo>
                        <a:pt x="190" y="121"/>
                      </a:lnTo>
                      <a:lnTo>
                        <a:pt x="237" y="155"/>
                      </a:lnTo>
                      <a:lnTo>
                        <a:pt x="159" y="105"/>
                      </a:lnTo>
                      <a:lnTo>
                        <a:pt x="149" y="92"/>
                      </a:lnTo>
                      <a:lnTo>
                        <a:pt x="145" y="86"/>
                      </a:lnTo>
                      <a:lnTo>
                        <a:pt x="145" y="53"/>
                      </a:lnTo>
                      <a:lnTo>
                        <a:pt x="152" y="63"/>
                      </a:lnTo>
                      <a:lnTo>
                        <a:pt x="163" y="78"/>
                      </a:lnTo>
                      <a:lnTo>
                        <a:pt x="183" y="105"/>
                      </a:lnTo>
                      <a:lnTo>
                        <a:pt x="210" y="131"/>
                      </a:lnTo>
                      <a:lnTo>
                        <a:pt x="217" y="145"/>
                      </a:lnTo>
                      <a:lnTo>
                        <a:pt x="152" y="76"/>
                      </a:lnTo>
                      <a:lnTo>
                        <a:pt x="152" y="56"/>
                      </a:lnTo>
                      <a:lnTo>
                        <a:pt x="156" y="39"/>
                      </a:lnTo>
                      <a:lnTo>
                        <a:pt x="152" y="29"/>
                      </a:lnTo>
                      <a:lnTo>
                        <a:pt x="149" y="26"/>
                      </a:lnTo>
                      <a:lnTo>
                        <a:pt x="152" y="20"/>
                      </a:lnTo>
                      <a:lnTo>
                        <a:pt x="156" y="10"/>
                      </a:lnTo>
                      <a:lnTo>
                        <a:pt x="163" y="3"/>
                      </a:lnTo>
                      <a:lnTo>
                        <a:pt x="169" y="0"/>
                      </a:lnTo>
                      <a:lnTo>
                        <a:pt x="156" y="3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0" name="Freeform 93"/>
                <p:cNvSpPr>
                  <a:spLocks/>
                </p:cNvSpPr>
                <p:nvPr/>
              </p:nvSpPr>
              <p:spPr bwMode="auto">
                <a:xfrm>
                  <a:off x="4925" y="3325"/>
                  <a:ext cx="148" cy="350"/>
                </a:xfrm>
                <a:custGeom>
                  <a:avLst/>
                  <a:gdLst>
                    <a:gd name="T0" fmla="*/ 147 w 148"/>
                    <a:gd name="T1" fmla="*/ 125 h 350"/>
                    <a:gd name="T2" fmla="*/ 132 w 148"/>
                    <a:gd name="T3" fmla="*/ 13 h 350"/>
                    <a:gd name="T4" fmla="*/ 112 w 148"/>
                    <a:gd name="T5" fmla="*/ 2 h 350"/>
                    <a:gd name="T6" fmla="*/ 96 w 148"/>
                    <a:gd name="T7" fmla="*/ 0 h 350"/>
                    <a:gd name="T8" fmla="*/ 71 w 148"/>
                    <a:gd name="T9" fmla="*/ 5 h 350"/>
                    <a:gd name="T10" fmla="*/ 55 w 148"/>
                    <a:gd name="T11" fmla="*/ 18 h 350"/>
                    <a:gd name="T12" fmla="*/ 38 w 148"/>
                    <a:gd name="T13" fmla="*/ 35 h 350"/>
                    <a:gd name="T14" fmla="*/ 21 w 148"/>
                    <a:gd name="T15" fmla="*/ 66 h 350"/>
                    <a:gd name="T16" fmla="*/ 12 w 148"/>
                    <a:gd name="T17" fmla="*/ 110 h 350"/>
                    <a:gd name="T18" fmla="*/ 7 w 148"/>
                    <a:gd name="T19" fmla="*/ 147 h 350"/>
                    <a:gd name="T20" fmla="*/ 0 w 148"/>
                    <a:gd name="T21" fmla="*/ 199 h 350"/>
                    <a:gd name="T22" fmla="*/ 0 w 148"/>
                    <a:gd name="T23" fmla="*/ 233 h 350"/>
                    <a:gd name="T24" fmla="*/ 12 w 148"/>
                    <a:gd name="T25" fmla="*/ 279 h 350"/>
                    <a:gd name="T26" fmla="*/ 34 w 148"/>
                    <a:gd name="T27" fmla="*/ 318 h 350"/>
                    <a:gd name="T28" fmla="*/ 55 w 148"/>
                    <a:gd name="T29" fmla="*/ 349 h 350"/>
                    <a:gd name="T30" fmla="*/ 43 w 148"/>
                    <a:gd name="T31" fmla="*/ 302 h 350"/>
                    <a:gd name="T32" fmla="*/ 38 w 148"/>
                    <a:gd name="T33" fmla="*/ 258 h 350"/>
                    <a:gd name="T34" fmla="*/ 41 w 148"/>
                    <a:gd name="T35" fmla="*/ 212 h 350"/>
                    <a:gd name="T36" fmla="*/ 43 w 148"/>
                    <a:gd name="T37" fmla="*/ 171 h 350"/>
                    <a:gd name="T38" fmla="*/ 48 w 148"/>
                    <a:gd name="T39" fmla="*/ 130 h 350"/>
                    <a:gd name="T40" fmla="*/ 55 w 148"/>
                    <a:gd name="T41" fmla="*/ 93 h 350"/>
                    <a:gd name="T42" fmla="*/ 58 w 148"/>
                    <a:gd name="T43" fmla="*/ 65 h 350"/>
                    <a:gd name="T44" fmla="*/ 67 w 148"/>
                    <a:gd name="T45" fmla="*/ 37 h 350"/>
                    <a:gd name="T46" fmla="*/ 89 w 148"/>
                    <a:gd name="T47" fmla="*/ 14 h 350"/>
                    <a:gd name="T48" fmla="*/ 108 w 148"/>
                    <a:gd name="T49" fmla="*/ 16 h 350"/>
                    <a:gd name="T50" fmla="*/ 126 w 148"/>
                    <a:gd name="T51" fmla="*/ 79 h 350"/>
                    <a:gd name="T52" fmla="*/ 141 w 148"/>
                    <a:gd name="T53" fmla="*/ 93 h 350"/>
                    <a:gd name="T54" fmla="*/ 147 w 148"/>
                    <a:gd name="T55" fmla="*/ 125 h 35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148" h="350">
                      <a:moveTo>
                        <a:pt x="147" y="125"/>
                      </a:moveTo>
                      <a:lnTo>
                        <a:pt x="132" y="13"/>
                      </a:lnTo>
                      <a:lnTo>
                        <a:pt x="112" y="2"/>
                      </a:lnTo>
                      <a:lnTo>
                        <a:pt x="96" y="0"/>
                      </a:lnTo>
                      <a:lnTo>
                        <a:pt x="71" y="5"/>
                      </a:lnTo>
                      <a:lnTo>
                        <a:pt x="55" y="18"/>
                      </a:lnTo>
                      <a:lnTo>
                        <a:pt x="38" y="35"/>
                      </a:lnTo>
                      <a:lnTo>
                        <a:pt x="21" y="66"/>
                      </a:lnTo>
                      <a:lnTo>
                        <a:pt x="12" y="110"/>
                      </a:lnTo>
                      <a:lnTo>
                        <a:pt x="7" y="147"/>
                      </a:lnTo>
                      <a:lnTo>
                        <a:pt x="0" y="199"/>
                      </a:lnTo>
                      <a:lnTo>
                        <a:pt x="0" y="233"/>
                      </a:lnTo>
                      <a:lnTo>
                        <a:pt x="12" y="279"/>
                      </a:lnTo>
                      <a:lnTo>
                        <a:pt x="34" y="318"/>
                      </a:lnTo>
                      <a:lnTo>
                        <a:pt x="55" y="349"/>
                      </a:lnTo>
                      <a:lnTo>
                        <a:pt x="43" y="302"/>
                      </a:lnTo>
                      <a:lnTo>
                        <a:pt x="38" y="258"/>
                      </a:lnTo>
                      <a:lnTo>
                        <a:pt x="41" y="212"/>
                      </a:lnTo>
                      <a:lnTo>
                        <a:pt x="43" y="171"/>
                      </a:lnTo>
                      <a:lnTo>
                        <a:pt x="48" y="130"/>
                      </a:lnTo>
                      <a:lnTo>
                        <a:pt x="55" y="93"/>
                      </a:lnTo>
                      <a:lnTo>
                        <a:pt x="58" y="65"/>
                      </a:lnTo>
                      <a:lnTo>
                        <a:pt x="67" y="37"/>
                      </a:lnTo>
                      <a:lnTo>
                        <a:pt x="89" y="14"/>
                      </a:lnTo>
                      <a:lnTo>
                        <a:pt x="108" y="16"/>
                      </a:lnTo>
                      <a:lnTo>
                        <a:pt x="126" y="79"/>
                      </a:lnTo>
                      <a:lnTo>
                        <a:pt x="141" y="93"/>
                      </a:lnTo>
                      <a:lnTo>
                        <a:pt x="147" y="125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1" name="Freeform 94"/>
                <p:cNvSpPr>
                  <a:spLocks/>
                </p:cNvSpPr>
                <p:nvPr/>
              </p:nvSpPr>
              <p:spPr bwMode="auto">
                <a:xfrm>
                  <a:off x="4671" y="3110"/>
                  <a:ext cx="323" cy="716"/>
                </a:xfrm>
                <a:custGeom>
                  <a:avLst/>
                  <a:gdLst>
                    <a:gd name="T0" fmla="*/ 217 w 323"/>
                    <a:gd name="T1" fmla="*/ 8 h 716"/>
                    <a:gd name="T2" fmla="*/ 208 w 323"/>
                    <a:gd name="T3" fmla="*/ 31 h 716"/>
                    <a:gd name="T4" fmla="*/ 137 w 323"/>
                    <a:gd name="T5" fmla="*/ 26 h 716"/>
                    <a:gd name="T6" fmla="*/ 165 w 323"/>
                    <a:gd name="T7" fmla="*/ 36 h 716"/>
                    <a:gd name="T8" fmla="*/ 196 w 323"/>
                    <a:gd name="T9" fmla="*/ 49 h 716"/>
                    <a:gd name="T10" fmla="*/ 128 w 323"/>
                    <a:gd name="T11" fmla="*/ 67 h 716"/>
                    <a:gd name="T12" fmla="*/ 181 w 323"/>
                    <a:gd name="T13" fmla="*/ 73 h 716"/>
                    <a:gd name="T14" fmla="*/ 185 w 323"/>
                    <a:gd name="T15" fmla="*/ 94 h 716"/>
                    <a:gd name="T16" fmla="*/ 32 w 323"/>
                    <a:gd name="T17" fmla="*/ 195 h 716"/>
                    <a:gd name="T18" fmla="*/ 174 w 323"/>
                    <a:gd name="T19" fmla="*/ 122 h 716"/>
                    <a:gd name="T20" fmla="*/ 144 w 323"/>
                    <a:gd name="T21" fmla="*/ 163 h 716"/>
                    <a:gd name="T22" fmla="*/ 163 w 323"/>
                    <a:gd name="T23" fmla="*/ 167 h 716"/>
                    <a:gd name="T24" fmla="*/ 137 w 323"/>
                    <a:gd name="T25" fmla="*/ 224 h 716"/>
                    <a:gd name="T26" fmla="*/ 81 w 323"/>
                    <a:gd name="T27" fmla="*/ 285 h 716"/>
                    <a:gd name="T28" fmla="*/ 144 w 323"/>
                    <a:gd name="T29" fmla="*/ 240 h 716"/>
                    <a:gd name="T30" fmla="*/ 92 w 323"/>
                    <a:gd name="T31" fmla="*/ 330 h 716"/>
                    <a:gd name="T32" fmla="*/ 140 w 323"/>
                    <a:gd name="T33" fmla="*/ 271 h 716"/>
                    <a:gd name="T34" fmla="*/ 151 w 323"/>
                    <a:gd name="T35" fmla="*/ 271 h 716"/>
                    <a:gd name="T36" fmla="*/ 132 w 323"/>
                    <a:gd name="T37" fmla="*/ 324 h 716"/>
                    <a:gd name="T38" fmla="*/ 148 w 323"/>
                    <a:gd name="T39" fmla="*/ 324 h 716"/>
                    <a:gd name="T40" fmla="*/ 118 w 323"/>
                    <a:gd name="T41" fmla="*/ 385 h 716"/>
                    <a:gd name="T42" fmla="*/ 135 w 323"/>
                    <a:gd name="T43" fmla="*/ 370 h 716"/>
                    <a:gd name="T44" fmla="*/ 120 w 323"/>
                    <a:gd name="T45" fmla="*/ 428 h 716"/>
                    <a:gd name="T46" fmla="*/ 132 w 323"/>
                    <a:gd name="T47" fmla="*/ 409 h 716"/>
                    <a:gd name="T48" fmla="*/ 146 w 323"/>
                    <a:gd name="T49" fmla="*/ 403 h 716"/>
                    <a:gd name="T50" fmla="*/ 137 w 323"/>
                    <a:gd name="T51" fmla="*/ 446 h 716"/>
                    <a:gd name="T52" fmla="*/ 107 w 323"/>
                    <a:gd name="T53" fmla="*/ 525 h 716"/>
                    <a:gd name="T54" fmla="*/ 146 w 323"/>
                    <a:gd name="T55" fmla="*/ 464 h 716"/>
                    <a:gd name="T56" fmla="*/ 155 w 323"/>
                    <a:gd name="T57" fmla="*/ 454 h 716"/>
                    <a:gd name="T58" fmla="*/ 152 w 323"/>
                    <a:gd name="T59" fmla="*/ 519 h 716"/>
                    <a:gd name="T60" fmla="*/ 165 w 323"/>
                    <a:gd name="T61" fmla="*/ 552 h 716"/>
                    <a:gd name="T62" fmla="*/ 170 w 323"/>
                    <a:gd name="T63" fmla="*/ 515 h 716"/>
                    <a:gd name="T64" fmla="*/ 285 w 323"/>
                    <a:gd name="T65" fmla="*/ 613 h 716"/>
                    <a:gd name="T66" fmla="*/ 181 w 323"/>
                    <a:gd name="T67" fmla="*/ 471 h 716"/>
                    <a:gd name="T68" fmla="*/ 203 w 323"/>
                    <a:gd name="T69" fmla="*/ 501 h 716"/>
                    <a:gd name="T70" fmla="*/ 172 w 323"/>
                    <a:gd name="T71" fmla="*/ 421 h 716"/>
                    <a:gd name="T72" fmla="*/ 298 w 323"/>
                    <a:gd name="T73" fmla="*/ 484 h 716"/>
                    <a:gd name="T74" fmla="*/ 172 w 323"/>
                    <a:gd name="T75" fmla="*/ 397 h 716"/>
                    <a:gd name="T76" fmla="*/ 190 w 323"/>
                    <a:gd name="T77" fmla="*/ 377 h 716"/>
                    <a:gd name="T78" fmla="*/ 176 w 323"/>
                    <a:gd name="T79" fmla="*/ 344 h 716"/>
                    <a:gd name="T80" fmla="*/ 196 w 323"/>
                    <a:gd name="T81" fmla="*/ 344 h 716"/>
                    <a:gd name="T82" fmla="*/ 253 w 323"/>
                    <a:gd name="T83" fmla="*/ 405 h 716"/>
                    <a:gd name="T84" fmla="*/ 198 w 323"/>
                    <a:gd name="T85" fmla="*/ 289 h 716"/>
                    <a:gd name="T86" fmla="*/ 187 w 323"/>
                    <a:gd name="T87" fmla="*/ 246 h 716"/>
                    <a:gd name="T88" fmla="*/ 203 w 323"/>
                    <a:gd name="T89" fmla="*/ 238 h 716"/>
                    <a:gd name="T90" fmla="*/ 200 w 323"/>
                    <a:gd name="T91" fmla="*/ 198 h 716"/>
                    <a:gd name="T92" fmla="*/ 207 w 323"/>
                    <a:gd name="T93" fmla="*/ 193 h 716"/>
                    <a:gd name="T94" fmla="*/ 245 w 323"/>
                    <a:gd name="T95" fmla="*/ 230 h 716"/>
                    <a:gd name="T96" fmla="*/ 215 w 323"/>
                    <a:gd name="T97" fmla="*/ 171 h 716"/>
                    <a:gd name="T98" fmla="*/ 217 w 323"/>
                    <a:gd name="T99" fmla="*/ 120 h 716"/>
                    <a:gd name="T100" fmla="*/ 215 w 323"/>
                    <a:gd name="T101" fmla="*/ 92 h 716"/>
                    <a:gd name="T102" fmla="*/ 248 w 323"/>
                    <a:gd name="T103" fmla="*/ 90 h 716"/>
                    <a:gd name="T104" fmla="*/ 240 w 323"/>
                    <a:gd name="T105" fmla="*/ 49 h 716"/>
                    <a:gd name="T106" fmla="*/ 254 w 323"/>
                    <a:gd name="T107" fmla="*/ 39 h 716"/>
                    <a:gd name="T108" fmla="*/ 250 w 323"/>
                    <a:gd name="T109" fmla="*/ 0 h 71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323" h="716">
                      <a:moveTo>
                        <a:pt x="250" y="0"/>
                      </a:moveTo>
                      <a:lnTo>
                        <a:pt x="237" y="2"/>
                      </a:lnTo>
                      <a:lnTo>
                        <a:pt x="217" y="8"/>
                      </a:lnTo>
                      <a:lnTo>
                        <a:pt x="231" y="12"/>
                      </a:lnTo>
                      <a:lnTo>
                        <a:pt x="220" y="20"/>
                      </a:lnTo>
                      <a:lnTo>
                        <a:pt x="208" y="31"/>
                      </a:lnTo>
                      <a:lnTo>
                        <a:pt x="191" y="35"/>
                      </a:lnTo>
                      <a:lnTo>
                        <a:pt x="165" y="33"/>
                      </a:lnTo>
                      <a:lnTo>
                        <a:pt x="137" y="26"/>
                      </a:lnTo>
                      <a:lnTo>
                        <a:pt x="64" y="33"/>
                      </a:lnTo>
                      <a:lnTo>
                        <a:pt x="135" y="29"/>
                      </a:lnTo>
                      <a:lnTo>
                        <a:pt x="165" y="36"/>
                      </a:lnTo>
                      <a:lnTo>
                        <a:pt x="191" y="35"/>
                      </a:lnTo>
                      <a:lnTo>
                        <a:pt x="208" y="41"/>
                      </a:lnTo>
                      <a:lnTo>
                        <a:pt x="196" y="49"/>
                      </a:lnTo>
                      <a:lnTo>
                        <a:pt x="204" y="53"/>
                      </a:lnTo>
                      <a:lnTo>
                        <a:pt x="181" y="69"/>
                      </a:lnTo>
                      <a:lnTo>
                        <a:pt x="128" y="67"/>
                      </a:lnTo>
                      <a:lnTo>
                        <a:pt x="61" y="124"/>
                      </a:lnTo>
                      <a:lnTo>
                        <a:pt x="128" y="69"/>
                      </a:lnTo>
                      <a:lnTo>
                        <a:pt x="181" y="73"/>
                      </a:lnTo>
                      <a:lnTo>
                        <a:pt x="196" y="75"/>
                      </a:lnTo>
                      <a:lnTo>
                        <a:pt x="168" y="94"/>
                      </a:lnTo>
                      <a:lnTo>
                        <a:pt x="185" y="94"/>
                      </a:lnTo>
                      <a:lnTo>
                        <a:pt x="155" y="116"/>
                      </a:lnTo>
                      <a:lnTo>
                        <a:pt x="98" y="145"/>
                      </a:lnTo>
                      <a:lnTo>
                        <a:pt x="32" y="195"/>
                      </a:lnTo>
                      <a:lnTo>
                        <a:pt x="100" y="149"/>
                      </a:lnTo>
                      <a:lnTo>
                        <a:pt x="157" y="120"/>
                      </a:lnTo>
                      <a:lnTo>
                        <a:pt x="174" y="122"/>
                      </a:lnTo>
                      <a:lnTo>
                        <a:pt x="148" y="139"/>
                      </a:lnTo>
                      <a:lnTo>
                        <a:pt x="165" y="143"/>
                      </a:lnTo>
                      <a:lnTo>
                        <a:pt x="144" y="163"/>
                      </a:lnTo>
                      <a:lnTo>
                        <a:pt x="6" y="336"/>
                      </a:lnTo>
                      <a:lnTo>
                        <a:pt x="144" y="167"/>
                      </a:lnTo>
                      <a:lnTo>
                        <a:pt x="163" y="167"/>
                      </a:lnTo>
                      <a:lnTo>
                        <a:pt x="142" y="193"/>
                      </a:lnTo>
                      <a:lnTo>
                        <a:pt x="157" y="192"/>
                      </a:lnTo>
                      <a:lnTo>
                        <a:pt x="137" y="224"/>
                      </a:lnTo>
                      <a:lnTo>
                        <a:pt x="81" y="283"/>
                      </a:lnTo>
                      <a:lnTo>
                        <a:pt x="22" y="369"/>
                      </a:lnTo>
                      <a:lnTo>
                        <a:pt x="81" y="285"/>
                      </a:lnTo>
                      <a:lnTo>
                        <a:pt x="140" y="226"/>
                      </a:lnTo>
                      <a:lnTo>
                        <a:pt x="157" y="217"/>
                      </a:lnTo>
                      <a:lnTo>
                        <a:pt x="144" y="240"/>
                      </a:lnTo>
                      <a:lnTo>
                        <a:pt x="155" y="236"/>
                      </a:lnTo>
                      <a:lnTo>
                        <a:pt x="137" y="268"/>
                      </a:lnTo>
                      <a:lnTo>
                        <a:pt x="92" y="330"/>
                      </a:lnTo>
                      <a:lnTo>
                        <a:pt x="0" y="411"/>
                      </a:lnTo>
                      <a:lnTo>
                        <a:pt x="89" y="332"/>
                      </a:lnTo>
                      <a:lnTo>
                        <a:pt x="140" y="271"/>
                      </a:lnTo>
                      <a:lnTo>
                        <a:pt x="146" y="271"/>
                      </a:lnTo>
                      <a:lnTo>
                        <a:pt x="61" y="454"/>
                      </a:lnTo>
                      <a:lnTo>
                        <a:pt x="151" y="271"/>
                      </a:lnTo>
                      <a:lnTo>
                        <a:pt x="140" y="295"/>
                      </a:lnTo>
                      <a:lnTo>
                        <a:pt x="151" y="287"/>
                      </a:lnTo>
                      <a:lnTo>
                        <a:pt x="132" y="324"/>
                      </a:lnTo>
                      <a:lnTo>
                        <a:pt x="74" y="409"/>
                      </a:lnTo>
                      <a:lnTo>
                        <a:pt x="132" y="330"/>
                      </a:lnTo>
                      <a:lnTo>
                        <a:pt x="148" y="324"/>
                      </a:lnTo>
                      <a:lnTo>
                        <a:pt x="132" y="348"/>
                      </a:lnTo>
                      <a:lnTo>
                        <a:pt x="64" y="515"/>
                      </a:lnTo>
                      <a:lnTo>
                        <a:pt x="118" y="385"/>
                      </a:lnTo>
                      <a:lnTo>
                        <a:pt x="137" y="348"/>
                      </a:lnTo>
                      <a:lnTo>
                        <a:pt x="148" y="344"/>
                      </a:lnTo>
                      <a:lnTo>
                        <a:pt x="135" y="370"/>
                      </a:lnTo>
                      <a:lnTo>
                        <a:pt x="146" y="367"/>
                      </a:lnTo>
                      <a:lnTo>
                        <a:pt x="128" y="399"/>
                      </a:lnTo>
                      <a:lnTo>
                        <a:pt x="120" y="428"/>
                      </a:lnTo>
                      <a:lnTo>
                        <a:pt x="31" y="523"/>
                      </a:lnTo>
                      <a:lnTo>
                        <a:pt x="122" y="429"/>
                      </a:lnTo>
                      <a:lnTo>
                        <a:pt x="132" y="409"/>
                      </a:lnTo>
                      <a:lnTo>
                        <a:pt x="144" y="403"/>
                      </a:lnTo>
                      <a:lnTo>
                        <a:pt x="122" y="458"/>
                      </a:lnTo>
                      <a:lnTo>
                        <a:pt x="146" y="403"/>
                      </a:lnTo>
                      <a:lnTo>
                        <a:pt x="132" y="429"/>
                      </a:lnTo>
                      <a:lnTo>
                        <a:pt x="148" y="423"/>
                      </a:lnTo>
                      <a:lnTo>
                        <a:pt x="137" y="446"/>
                      </a:lnTo>
                      <a:lnTo>
                        <a:pt x="107" y="525"/>
                      </a:lnTo>
                      <a:lnTo>
                        <a:pt x="76" y="572"/>
                      </a:lnTo>
                      <a:lnTo>
                        <a:pt x="107" y="525"/>
                      </a:lnTo>
                      <a:lnTo>
                        <a:pt x="140" y="450"/>
                      </a:lnTo>
                      <a:lnTo>
                        <a:pt x="151" y="446"/>
                      </a:lnTo>
                      <a:lnTo>
                        <a:pt x="146" y="464"/>
                      </a:lnTo>
                      <a:lnTo>
                        <a:pt x="122" y="515"/>
                      </a:lnTo>
                      <a:lnTo>
                        <a:pt x="148" y="471"/>
                      </a:lnTo>
                      <a:lnTo>
                        <a:pt x="155" y="454"/>
                      </a:lnTo>
                      <a:lnTo>
                        <a:pt x="144" y="494"/>
                      </a:lnTo>
                      <a:lnTo>
                        <a:pt x="157" y="486"/>
                      </a:lnTo>
                      <a:lnTo>
                        <a:pt x="152" y="519"/>
                      </a:lnTo>
                      <a:lnTo>
                        <a:pt x="161" y="505"/>
                      </a:lnTo>
                      <a:lnTo>
                        <a:pt x="168" y="517"/>
                      </a:lnTo>
                      <a:lnTo>
                        <a:pt x="165" y="552"/>
                      </a:lnTo>
                      <a:lnTo>
                        <a:pt x="109" y="715"/>
                      </a:lnTo>
                      <a:lnTo>
                        <a:pt x="170" y="552"/>
                      </a:lnTo>
                      <a:lnTo>
                        <a:pt x="170" y="515"/>
                      </a:lnTo>
                      <a:lnTo>
                        <a:pt x="170" y="493"/>
                      </a:lnTo>
                      <a:lnTo>
                        <a:pt x="183" y="505"/>
                      </a:lnTo>
                      <a:lnTo>
                        <a:pt x="285" y="613"/>
                      </a:lnTo>
                      <a:lnTo>
                        <a:pt x="178" y="494"/>
                      </a:lnTo>
                      <a:lnTo>
                        <a:pt x="170" y="464"/>
                      </a:lnTo>
                      <a:lnTo>
                        <a:pt x="181" y="471"/>
                      </a:lnTo>
                      <a:lnTo>
                        <a:pt x="165" y="433"/>
                      </a:lnTo>
                      <a:lnTo>
                        <a:pt x="178" y="448"/>
                      </a:lnTo>
                      <a:lnTo>
                        <a:pt x="203" y="501"/>
                      </a:lnTo>
                      <a:lnTo>
                        <a:pt x="181" y="444"/>
                      </a:lnTo>
                      <a:lnTo>
                        <a:pt x="170" y="421"/>
                      </a:lnTo>
                      <a:lnTo>
                        <a:pt x="172" y="421"/>
                      </a:lnTo>
                      <a:lnTo>
                        <a:pt x="185" y="433"/>
                      </a:lnTo>
                      <a:lnTo>
                        <a:pt x="211" y="462"/>
                      </a:lnTo>
                      <a:lnTo>
                        <a:pt x="298" y="484"/>
                      </a:lnTo>
                      <a:lnTo>
                        <a:pt x="208" y="458"/>
                      </a:lnTo>
                      <a:lnTo>
                        <a:pt x="181" y="423"/>
                      </a:lnTo>
                      <a:lnTo>
                        <a:pt x="172" y="397"/>
                      </a:lnTo>
                      <a:lnTo>
                        <a:pt x="185" y="397"/>
                      </a:lnTo>
                      <a:lnTo>
                        <a:pt x="172" y="370"/>
                      </a:lnTo>
                      <a:lnTo>
                        <a:pt x="190" y="377"/>
                      </a:lnTo>
                      <a:lnTo>
                        <a:pt x="250" y="428"/>
                      </a:lnTo>
                      <a:lnTo>
                        <a:pt x="190" y="375"/>
                      </a:lnTo>
                      <a:lnTo>
                        <a:pt x="176" y="344"/>
                      </a:lnTo>
                      <a:lnTo>
                        <a:pt x="191" y="353"/>
                      </a:lnTo>
                      <a:lnTo>
                        <a:pt x="181" y="328"/>
                      </a:lnTo>
                      <a:lnTo>
                        <a:pt x="196" y="344"/>
                      </a:lnTo>
                      <a:lnTo>
                        <a:pt x="185" y="308"/>
                      </a:lnTo>
                      <a:lnTo>
                        <a:pt x="198" y="326"/>
                      </a:lnTo>
                      <a:lnTo>
                        <a:pt x="253" y="405"/>
                      </a:lnTo>
                      <a:lnTo>
                        <a:pt x="196" y="326"/>
                      </a:lnTo>
                      <a:lnTo>
                        <a:pt x="183" y="279"/>
                      </a:lnTo>
                      <a:lnTo>
                        <a:pt x="198" y="289"/>
                      </a:lnTo>
                      <a:lnTo>
                        <a:pt x="287" y="334"/>
                      </a:lnTo>
                      <a:lnTo>
                        <a:pt x="198" y="287"/>
                      </a:lnTo>
                      <a:lnTo>
                        <a:pt x="187" y="246"/>
                      </a:lnTo>
                      <a:lnTo>
                        <a:pt x="200" y="252"/>
                      </a:lnTo>
                      <a:lnTo>
                        <a:pt x="190" y="230"/>
                      </a:lnTo>
                      <a:lnTo>
                        <a:pt x="203" y="238"/>
                      </a:lnTo>
                      <a:lnTo>
                        <a:pt x="244" y="350"/>
                      </a:lnTo>
                      <a:lnTo>
                        <a:pt x="200" y="229"/>
                      </a:lnTo>
                      <a:lnTo>
                        <a:pt x="200" y="198"/>
                      </a:lnTo>
                      <a:lnTo>
                        <a:pt x="213" y="211"/>
                      </a:lnTo>
                      <a:lnTo>
                        <a:pt x="240" y="275"/>
                      </a:lnTo>
                      <a:lnTo>
                        <a:pt x="207" y="193"/>
                      </a:lnTo>
                      <a:lnTo>
                        <a:pt x="203" y="167"/>
                      </a:lnTo>
                      <a:lnTo>
                        <a:pt x="213" y="179"/>
                      </a:lnTo>
                      <a:lnTo>
                        <a:pt x="245" y="230"/>
                      </a:lnTo>
                      <a:lnTo>
                        <a:pt x="322" y="259"/>
                      </a:lnTo>
                      <a:lnTo>
                        <a:pt x="244" y="226"/>
                      </a:lnTo>
                      <a:lnTo>
                        <a:pt x="215" y="171"/>
                      </a:lnTo>
                      <a:lnTo>
                        <a:pt x="211" y="136"/>
                      </a:lnTo>
                      <a:lnTo>
                        <a:pt x="224" y="153"/>
                      </a:lnTo>
                      <a:lnTo>
                        <a:pt x="217" y="120"/>
                      </a:lnTo>
                      <a:lnTo>
                        <a:pt x="268" y="206"/>
                      </a:lnTo>
                      <a:lnTo>
                        <a:pt x="220" y="116"/>
                      </a:lnTo>
                      <a:lnTo>
                        <a:pt x="215" y="92"/>
                      </a:lnTo>
                      <a:lnTo>
                        <a:pt x="231" y="110"/>
                      </a:lnTo>
                      <a:lnTo>
                        <a:pt x="228" y="71"/>
                      </a:lnTo>
                      <a:lnTo>
                        <a:pt x="248" y="90"/>
                      </a:lnTo>
                      <a:lnTo>
                        <a:pt x="318" y="157"/>
                      </a:lnTo>
                      <a:lnTo>
                        <a:pt x="248" y="88"/>
                      </a:lnTo>
                      <a:lnTo>
                        <a:pt x="240" y="49"/>
                      </a:lnTo>
                      <a:lnTo>
                        <a:pt x="250" y="59"/>
                      </a:lnTo>
                      <a:lnTo>
                        <a:pt x="244" y="31"/>
                      </a:lnTo>
                      <a:lnTo>
                        <a:pt x="254" y="39"/>
                      </a:lnTo>
                      <a:lnTo>
                        <a:pt x="257" y="16"/>
                      </a:lnTo>
                      <a:lnTo>
                        <a:pt x="254" y="6"/>
                      </a:lnTo>
                      <a:lnTo>
                        <a:pt x="250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2" name="Freeform 95"/>
                <p:cNvSpPr>
                  <a:spLocks/>
                </p:cNvSpPr>
                <p:nvPr/>
              </p:nvSpPr>
              <p:spPr bwMode="auto">
                <a:xfrm>
                  <a:off x="5057" y="3242"/>
                  <a:ext cx="135" cy="399"/>
                </a:xfrm>
                <a:custGeom>
                  <a:avLst/>
                  <a:gdLst>
                    <a:gd name="T0" fmla="*/ 3 w 135"/>
                    <a:gd name="T1" fmla="*/ 64 h 399"/>
                    <a:gd name="T2" fmla="*/ 31 w 135"/>
                    <a:gd name="T3" fmla="*/ 0 h 399"/>
                    <a:gd name="T4" fmla="*/ 49 w 135"/>
                    <a:gd name="T5" fmla="*/ 2 h 399"/>
                    <a:gd name="T6" fmla="*/ 64 w 135"/>
                    <a:gd name="T7" fmla="*/ 6 h 399"/>
                    <a:gd name="T8" fmla="*/ 76 w 135"/>
                    <a:gd name="T9" fmla="*/ 23 h 399"/>
                    <a:gd name="T10" fmla="*/ 106 w 135"/>
                    <a:gd name="T11" fmla="*/ 74 h 399"/>
                    <a:gd name="T12" fmla="*/ 116 w 135"/>
                    <a:gd name="T13" fmla="*/ 97 h 399"/>
                    <a:gd name="T14" fmla="*/ 124 w 135"/>
                    <a:gd name="T15" fmla="*/ 119 h 399"/>
                    <a:gd name="T16" fmla="*/ 131 w 135"/>
                    <a:gd name="T17" fmla="*/ 187 h 399"/>
                    <a:gd name="T18" fmla="*/ 134 w 135"/>
                    <a:gd name="T19" fmla="*/ 207 h 399"/>
                    <a:gd name="T20" fmla="*/ 131 w 135"/>
                    <a:gd name="T21" fmla="*/ 234 h 399"/>
                    <a:gd name="T22" fmla="*/ 126 w 135"/>
                    <a:gd name="T23" fmla="*/ 261 h 399"/>
                    <a:gd name="T24" fmla="*/ 114 w 135"/>
                    <a:gd name="T25" fmla="*/ 304 h 399"/>
                    <a:gd name="T26" fmla="*/ 104 w 135"/>
                    <a:gd name="T27" fmla="*/ 331 h 399"/>
                    <a:gd name="T28" fmla="*/ 89 w 135"/>
                    <a:gd name="T29" fmla="*/ 361 h 399"/>
                    <a:gd name="T30" fmla="*/ 59 w 135"/>
                    <a:gd name="T31" fmla="*/ 398 h 399"/>
                    <a:gd name="T32" fmla="*/ 74 w 135"/>
                    <a:gd name="T33" fmla="*/ 352 h 399"/>
                    <a:gd name="T34" fmla="*/ 87 w 135"/>
                    <a:gd name="T35" fmla="*/ 309 h 399"/>
                    <a:gd name="T36" fmla="*/ 94 w 135"/>
                    <a:gd name="T37" fmla="*/ 270 h 399"/>
                    <a:gd name="T38" fmla="*/ 91 w 135"/>
                    <a:gd name="T39" fmla="*/ 234 h 399"/>
                    <a:gd name="T40" fmla="*/ 89 w 135"/>
                    <a:gd name="T41" fmla="*/ 207 h 399"/>
                    <a:gd name="T42" fmla="*/ 94 w 135"/>
                    <a:gd name="T43" fmla="*/ 175 h 399"/>
                    <a:gd name="T44" fmla="*/ 97 w 135"/>
                    <a:gd name="T45" fmla="*/ 149 h 399"/>
                    <a:gd name="T46" fmla="*/ 84 w 135"/>
                    <a:gd name="T47" fmla="*/ 97 h 399"/>
                    <a:gd name="T48" fmla="*/ 81 w 135"/>
                    <a:gd name="T49" fmla="*/ 68 h 399"/>
                    <a:gd name="T50" fmla="*/ 71 w 135"/>
                    <a:gd name="T51" fmla="*/ 46 h 399"/>
                    <a:gd name="T52" fmla="*/ 49 w 135"/>
                    <a:gd name="T53" fmla="*/ 17 h 399"/>
                    <a:gd name="T54" fmla="*/ 38 w 135"/>
                    <a:gd name="T55" fmla="*/ 40 h 399"/>
                    <a:gd name="T56" fmla="*/ 0 w 135"/>
                    <a:gd name="T57" fmla="*/ 76 h 399"/>
                    <a:gd name="T58" fmla="*/ 3 w 135"/>
                    <a:gd name="T59" fmla="*/ 64 h 399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135" h="399">
                      <a:moveTo>
                        <a:pt x="3" y="64"/>
                      </a:moveTo>
                      <a:lnTo>
                        <a:pt x="31" y="0"/>
                      </a:lnTo>
                      <a:lnTo>
                        <a:pt x="49" y="2"/>
                      </a:lnTo>
                      <a:lnTo>
                        <a:pt x="64" y="6"/>
                      </a:lnTo>
                      <a:lnTo>
                        <a:pt x="76" y="23"/>
                      </a:lnTo>
                      <a:lnTo>
                        <a:pt x="106" y="74"/>
                      </a:lnTo>
                      <a:lnTo>
                        <a:pt x="116" y="97"/>
                      </a:lnTo>
                      <a:lnTo>
                        <a:pt x="124" y="119"/>
                      </a:lnTo>
                      <a:lnTo>
                        <a:pt x="131" y="187"/>
                      </a:lnTo>
                      <a:lnTo>
                        <a:pt x="134" y="207"/>
                      </a:lnTo>
                      <a:lnTo>
                        <a:pt x="131" y="234"/>
                      </a:lnTo>
                      <a:lnTo>
                        <a:pt x="126" y="261"/>
                      </a:lnTo>
                      <a:lnTo>
                        <a:pt x="114" y="304"/>
                      </a:lnTo>
                      <a:lnTo>
                        <a:pt x="104" y="331"/>
                      </a:lnTo>
                      <a:lnTo>
                        <a:pt x="89" y="361"/>
                      </a:lnTo>
                      <a:lnTo>
                        <a:pt x="59" y="398"/>
                      </a:lnTo>
                      <a:lnTo>
                        <a:pt x="74" y="352"/>
                      </a:lnTo>
                      <a:lnTo>
                        <a:pt x="87" y="309"/>
                      </a:lnTo>
                      <a:lnTo>
                        <a:pt x="94" y="270"/>
                      </a:lnTo>
                      <a:lnTo>
                        <a:pt x="91" y="234"/>
                      </a:lnTo>
                      <a:lnTo>
                        <a:pt x="89" y="207"/>
                      </a:lnTo>
                      <a:lnTo>
                        <a:pt x="94" y="175"/>
                      </a:lnTo>
                      <a:lnTo>
                        <a:pt x="97" y="149"/>
                      </a:lnTo>
                      <a:lnTo>
                        <a:pt x="84" y="97"/>
                      </a:lnTo>
                      <a:lnTo>
                        <a:pt x="81" y="68"/>
                      </a:lnTo>
                      <a:lnTo>
                        <a:pt x="71" y="46"/>
                      </a:lnTo>
                      <a:lnTo>
                        <a:pt x="49" y="17"/>
                      </a:lnTo>
                      <a:lnTo>
                        <a:pt x="38" y="40"/>
                      </a:lnTo>
                      <a:lnTo>
                        <a:pt x="0" y="76"/>
                      </a:lnTo>
                      <a:lnTo>
                        <a:pt x="3" y="64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3" name="Freeform 96"/>
                <p:cNvSpPr>
                  <a:spLocks/>
                </p:cNvSpPr>
                <p:nvPr/>
              </p:nvSpPr>
              <p:spPr bwMode="auto">
                <a:xfrm>
                  <a:off x="5197" y="3906"/>
                  <a:ext cx="55" cy="407"/>
                </a:xfrm>
                <a:custGeom>
                  <a:avLst/>
                  <a:gdLst>
                    <a:gd name="T0" fmla="*/ 43 w 55"/>
                    <a:gd name="T1" fmla="*/ 0 h 407"/>
                    <a:gd name="T2" fmla="*/ 39 w 55"/>
                    <a:gd name="T3" fmla="*/ 8 h 407"/>
                    <a:gd name="T4" fmla="*/ 22 w 55"/>
                    <a:gd name="T5" fmla="*/ 80 h 407"/>
                    <a:gd name="T6" fmla="*/ 11 w 55"/>
                    <a:gd name="T7" fmla="*/ 148 h 407"/>
                    <a:gd name="T8" fmla="*/ 0 w 55"/>
                    <a:gd name="T9" fmla="*/ 233 h 407"/>
                    <a:gd name="T10" fmla="*/ 0 w 55"/>
                    <a:gd name="T11" fmla="*/ 325 h 407"/>
                    <a:gd name="T12" fmla="*/ 5 w 55"/>
                    <a:gd name="T13" fmla="*/ 406 h 407"/>
                    <a:gd name="T14" fmla="*/ 11 w 55"/>
                    <a:gd name="T15" fmla="*/ 406 h 407"/>
                    <a:gd name="T16" fmla="*/ 5 w 55"/>
                    <a:gd name="T17" fmla="*/ 325 h 407"/>
                    <a:gd name="T18" fmla="*/ 5 w 55"/>
                    <a:gd name="T19" fmla="*/ 258 h 407"/>
                    <a:gd name="T20" fmla="*/ 16 w 55"/>
                    <a:gd name="T21" fmla="*/ 184 h 407"/>
                    <a:gd name="T22" fmla="*/ 32 w 55"/>
                    <a:gd name="T23" fmla="*/ 111 h 407"/>
                    <a:gd name="T24" fmla="*/ 54 w 55"/>
                    <a:gd name="T25" fmla="*/ 18 h 407"/>
                    <a:gd name="T26" fmla="*/ 43 w 55"/>
                    <a:gd name="T27" fmla="*/ 0 h 40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55" h="407">
                      <a:moveTo>
                        <a:pt x="43" y="0"/>
                      </a:moveTo>
                      <a:lnTo>
                        <a:pt x="39" y="8"/>
                      </a:lnTo>
                      <a:lnTo>
                        <a:pt x="22" y="80"/>
                      </a:lnTo>
                      <a:lnTo>
                        <a:pt x="11" y="148"/>
                      </a:lnTo>
                      <a:lnTo>
                        <a:pt x="0" y="233"/>
                      </a:lnTo>
                      <a:lnTo>
                        <a:pt x="0" y="325"/>
                      </a:lnTo>
                      <a:lnTo>
                        <a:pt x="5" y="406"/>
                      </a:lnTo>
                      <a:lnTo>
                        <a:pt x="11" y="406"/>
                      </a:lnTo>
                      <a:lnTo>
                        <a:pt x="5" y="325"/>
                      </a:lnTo>
                      <a:lnTo>
                        <a:pt x="5" y="258"/>
                      </a:lnTo>
                      <a:lnTo>
                        <a:pt x="16" y="184"/>
                      </a:lnTo>
                      <a:lnTo>
                        <a:pt x="32" y="111"/>
                      </a:lnTo>
                      <a:lnTo>
                        <a:pt x="54" y="18"/>
                      </a:lnTo>
                      <a:lnTo>
                        <a:pt x="43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" name="Freeform 97"/>
                <p:cNvSpPr>
                  <a:spLocks/>
                </p:cNvSpPr>
                <p:nvPr/>
              </p:nvSpPr>
              <p:spPr bwMode="auto">
                <a:xfrm>
                  <a:off x="5650" y="3803"/>
                  <a:ext cx="50" cy="246"/>
                </a:xfrm>
                <a:custGeom>
                  <a:avLst/>
                  <a:gdLst>
                    <a:gd name="T0" fmla="*/ 10 w 50"/>
                    <a:gd name="T1" fmla="*/ 0 h 246"/>
                    <a:gd name="T2" fmla="*/ 20 w 50"/>
                    <a:gd name="T3" fmla="*/ 18 h 246"/>
                    <a:gd name="T4" fmla="*/ 29 w 50"/>
                    <a:gd name="T5" fmla="*/ 48 h 246"/>
                    <a:gd name="T6" fmla="*/ 39 w 50"/>
                    <a:gd name="T7" fmla="*/ 89 h 246"/>
                    <a:gd name="T8" fmla="*/ 49 w 50"/>
                    <a:gd name="T9" fmla="*/ 141 h 246"/>
                    <a:gd name="T10" fmla="*/ 49 w 50"/>
                    <a:gd name="T11" fmla="*/ 196 h 246"/>
                    <a:gd name="T12" fmla="*/ 44 w 50"/>
                    <a:gd name="T13" fmla="*/ 245 h 246"/>
                    <a:gd name="T14" fmla="*/ 39 w 50"/>
                    <a:gd name="T15" fmla="*/ 245 h 246"/>
                    <a:gd name="T16" fmla="*/ 44 w 50"/>
                    <a:gd name="T17" fmla="*/ 196 h 246"/>
                    <a:gd name="T18" fmla="*/ 44 w 50"/>
                    <a:gd name="T19" fmla="*/ 156 h 246"/>
                    <a:gd name="T20" fmla="*/ 34 w 50"/>
                    <a:gd name="T21" fmla="*/ 111 h 246"/>
                    <a:gd name="T22" fmla="*/ 20 w 50"/>
                    <a:gd name="T23" fmla="*/ 67 h 246"/>
                    <a:gd name="T24" fmla="*/ 0 w 50"/>
                    <a:gd name="T25" fmla="*/ 11 h 246"/>
                    <a:gd name="T26" fmla="*/ 10 w 50"/>
                    <a:gd name="T27" fmla="*/ 0 h 24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50" h="246">
                      <a:moveTo>
                        <a:pt x="10" y="0"/>
                      </a:moveTo>
                      <a:lnTo>
                        <a:pt x="20" y="18"/>
                      </a:lnTo>
                      <a:lnTo>
                        <a:pt x="29" y="48"/>
                      </a:lnTo>
                      <a:lnTo>
                        <a:pt x="39" y="89"/>
                      </a:lnTo>
                      <a:lnTo>
                        <a:pt x="49" y="141"/>
                      </a:lnTo>
                      <a:lnTo>
                        <a:pt x="49" y="196"/>
                      </a:lnTo>
                      <a:lnTo>
                        <a:pt x="44" y="245"/>
                      </a:lnTo>
                      <a:lnTo>
                        <a:pt x="39" y="245"/>
                      </a:lnTo>
                      <a:lnTo>
                        <a:pt x="44" y="196"/>
                      </a:lnTo>
                      <a:lnTo>
                        <a:pt x="44" y="156"/>
                      </a:lnTo>
                      <a:lnTo>
                        <a:pt x="34" y="111"/>
                      </a:lnTo>
                      <a:lnTo>
                        <a:pt x="20" y="67"/>
                      </a:lnTo>
                      <a:lnTo>
                        <a:pt x="0" y="11"/>
                      </a:lnTo>
                      <a:lnTo>
                        <a:pt x="10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" name="Freeform 98"/>
                <p:cNvSpPr>
                  <a:spLocks/>
                </p:cNvSpPr>
                <p:nvPr/>
              </p:nvSpPr>
              <p:spPr bwMode="auto">
                <a:xfrm>
                  <a:off x="5401" y="3672"/>
                  <a:ext cx="86" cy="245"/>
                </a:xfrm>
                <a:custGeom>
                  <a:avLst/>
                  <a:gdLst>
                    <a:gd name="T0" fmla="*/ 83 w 86"/>
                    <a:gd name="T1" fmla="*/ 38 h 245"/>
                    <a:gd name="T2" fmla="*/ 65 w 86"/>
                    <a:gd name="T3" fmla="*/ 0 h 245"/>
                    <a:gd name="T4" fmla="*/ 54 w 86"/>
                    <a:gd name="T5" fmla="*/ 1 h 245"/>
                    <a:gd name="T6" fmla="*/ 44 w 86"/>
                    <a:gd name="T7" fmla="*/ 3 h 245"/>
                    <a:gd name="T8" fmla="*/ 37 w 86"/>
                    <a:gd name="T9" fmla="*/ 13 h 245"/>
                    <a:gd name="T10" fmla="*/ 17 w 86"/>
                    <a:gd name="T11" fmla="*/ 45 h 245"/>
                    <a:gd name="T12" fmla="*/ 10 w 86"/>
                    <a:gd name="T13" fmla="*/ 59 h 245"/>
                    <a:gd name="T14" fmla="*/ 7 w 86"/>
                    <a:gd name="T15" fmla="*/ 73 h 245"/>
                    <a:gd name="T16" fmla="*/ 1 w 86"/>
                    <a:gd name="T17" fmla="*/ 115 h 245"/>
                    <a:gd name="T18" fmla="*/ 0 w 86"/>
                    <a:gd name="T19" fmla="*/ 127 h 245"/>
                    <a:gd name="T20" fmla="*/ 1 w 86"/>
                    <a:gd name="T21" fmla="*/ 143 h 245"/>
                    <a:gd name="T22" fmla="*/ 5 w 86"/>
                    <a:gd name="T23" fmla="*/ 160 h 245"/>
                    <a:gd name="T24" fmla="*/ 12 w 86"/>
                    <a:gd name="T25" fmla="*/ 186 h 245"/>
                    <a:gd name="T26" fmla="*/ 19 w 86"/>
                    <a:gd name="T27" fmla="*/ 203 h 245"/>
                    <a:gd name="T28" fmla="*/ 29 w 86"/>
                    <a:gd name="T29" fmla="*/ 222 h 245"/>
                    <a:gd name="T30" fmla="*/ 48 w 86"/>
                    <a:gd name="T31" fmla="*/ 244 h 245"/>
                    <a:gd name="T32" fmla="*/ 38 w 86"/>
                    <a:gd name="T33" fmla="*/ 216 h 245"/>
                    <a:gd name="T34" fmla="*/ 30 w 86"/>
                    <a:gd name="T35" fmla="*/ 190 h 245"/>
                    <a:gd name="T36" fmla="*/ 26 w 86"/>
                    <a:gd name="T37" fmla="*/ 166 h 245"/>
                    <a:gd name="T38" fmla="*/ 27 w 86"/>
                    <a:gd name="T39" fmla="*/ 143 h 245"/>
                    <a:gd name="T40" fmla="*/ 29 w 86"/>
                    <a:gd name="T41" fmla="*/ 127 h 245"/>
                    <a:gd name="T42" fmla="*/ 26 w 86"/>
                    <a:gd name="T43" fmla="*/ 107 h 245"/>
                    <a:gd name="T44" fmla="*/ 24 w 86"/>
                    <a:gd name="T45" fmla="*/ 91 h 245"/>
                    <a:gd name="T46" fmla="*/ 31 w 86"/>
                    <a:gd name="T47" fmla="*/ 59 h 245"/>
                    <a:gd name="T48" fmla="*/ 33 w 86"/>
                    <a:gd name="T49" fmla="*/ 42 h 245"/>
                    <a:gd name="T50" fmla="*/ 40 w 86"/>
                    <a:gd name="T51" fmla="*/ 28 h 245"/>
                    <a:gd name="T52" fmla="*/ 54 w 86"/>
                    <a:gd name="T53" fmla="*/ 10 h 245"/>
                    <a:gd name="T54" fmla="*/ 61 w 86"/>
                    <a:gd name="T55" fmla="*/ 24 h 245"/>
                    <a:gd name="T56" fmla="*/ 85 w 86"/>
                    <a:gd name="T57" fmla="*/ 46 h 245"/>
                    <a:gd name="T58" fmla="*/ 83 w 86"/>
                    <a:gd name="T59" fmla="*/ 38 h 245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86" h="245">
                      <a:moveTo>
                        <a:pt x="83" y="38"/>
                      </a:moveTo>
                      <a:lnTo>
                        <a:pt x="65" y="0"/>
                      </a:lnTo>
                      <a:lnTo>
                        <a:pt x="54" y="1"/>
                      </a:lnTo>
                      <a:lnTo>
                        <a:pt x="44" y="3"/>
                      </a:lnTo>
                      <a:lnTo>
                        <a:pt x="37" y="13"/>
                      </a:lnTo>
                      <a:lnTo>
                        <a:pt x="17" y="45"/>
                      </a:lnTo>
                      <a:lnTo>
                        <a:pt x="10" y="59"/>
                      </a:lnTo>
                      <a:lnTo>
                        <a:pt x="7" y="73"/>
                      </a:lnTo>
                      <a:lnTo>
                        <a:pt x="1" y="115"/>
                      </a:lnTo>
                      <a:lnTo>
                        <a:pt x="0" y="127"/>
                      </a:lnTo>
                      <a:lnTo>
                        <a:pt x="1" y="143"/>
                      </a:lnTo>
                      <a:lnTo>
                        <a:pt x="5" y="160"/>
                      </a:lnTo>
                      <a:lnTo>
                        <a:pt x="12" y="186"/>
                      </a:lnTo>
                      <a:lnTo>
                        <a:pt x="19" y="203"/>
                      </a:lnTo>
                      <a:lnTo>
                        <a:pt x="29" y="222"/>
                      </a:lnTo>
                      <a:lnTo>
                        <a:pt x="48" y="244"/>
                      </a:lnTo>
                      <a:lnTo>
                        <a:pt x="38" y="216"/>
                      </a:lnTo>
                      <a:lnTo>
                        <a:pt x="30" y="190"/>
                      </a:lnTo>
                      <a:lnTo>
                        <a:pt x="26" y="166"/>
                      </a:lnTo>
                      <a:lnTo>
                        <a:pt x="27" y="143"/>
                      </a:lnTo>
                      <a:lnTo>
                        <a:pt x="29" y="127"/>
                      </a:lnTo>
                      <a:lnTo>
                        <a:pt x="26" y="107"/>
                      </a:lnTo>
                      <a:lnTo>
                        <a:pt x="24" y="91"/>
                      </a:lnTo>
                      <a:lnTo>
                        <a:pt x="31" y="59"/>
                      </a:lnTo>
                      <a:lnTo>
                        <a:pt x="33" y="42"/>
                      </a:lnTo>
                      <a:lnTo>
                        <a:pt x="40" y="28"/>
                      </a:lnTo>
                      <a:lnTo>
                        <a:pt x="54" y="10"/>
                      </a:lnTo>
                      <a:lnTo>
                        <a:pt x="61" y="24"/>
                      </a:lnTo>
                      <a:lnTo>
                        <a:pt x="85" y="46"/>
                      </a:lnTo>
                      <a:lnTo>
                        <a:pt x="83" y="38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Freeform 99"/>
                <p:cNvSpPr>
                  <a:spLocks/>
                </p:cNvSpPr>
                <p:nvPr/>
              </p:nvSpPr>
              <p:spPr bwMode="auto">
                <a:xfrm>
                  <a:off x="5545" y="3454"/>
                  <a:ext cx="208" cy="442"/>
                </a:xfrm>
                <a:custGeom>
                  <a:avLst/>
                  <a:gdLst>
                    <a:gd name="T0" fmla="*/ 68 w 208"/>
                    <a:gd name="T1" fmla="*/ 5 h 442"/>
                    <a:gd name="T2" fmla="*/ 73 w 208"/>
                    <a:gd name="T3" fmla="*/ 19 h 442"/>
                    <a:gd name="T4" fmla="*/ 119 w 208"/>
                    <a:gd name="T5" fmla="*/ 17 h 442"/>
                    <a:gd name="T6" fmla="*/ 101 w 208"/>
                    <a:gd name="T7" fmla="*/ 23 h 442"/>
                    <a:gd name="T8" fmla="*/ 82 w 208"/>
                    <a:gd name="T9" fmla="*/ 30 h 442"/>
                    <a:gd name="T10" fmla="*/ 125 w 208"/>
                    <a:gd name="T11" fmla="*/ 41 h 442"/>
                    <a:gd name="T12" fmla="*/ 91 w 208"/>
                    <a:gd name="T13" fmla="*/ 45 h 442"/>
                    <a:gd name="T14" fmla="*/ 88 w 208"/>
                    <a:gd name="T15" fmla="*/ 58 h 442"/>
                    <a:gd name="T16" fmla="*/ 186 w 208"/>
                    <a:gd name="T17" fmla="*/ 120 h 442"/>
                    <a:gd name="T18" fmla="*/ 96 w 208"/>
                    <a:gd name="T19" fmla="*/ 75 h 442"/>
                    <a:gd name="T20" fmla="*/ 115 w 208"/>
                    <a:gd name="T21" fmla="*/ 101 h 442"/>
                    <a:gd name="T22" fmla="*/ 102 w 208"/>
                    <a:gd name="T23" fmla="*/ 103 h 442"/>
                    <a:gd name="T24" fmla="*/ 119 w 208"/>
                    <a:gd name="T25" fmla="*/ 138 h 442"/>
                    <a:gd name="T26" fmla="*/ 155 w 208"/>
                    <a:gd name="T27" fmla="*/ 175 h 442"/>
                    <a:gd name="T28" fmla="*/ 115 w 208"/>
                    <a:gd name="T29" fmla="*/ 148 h 442"/>
                    <a:gd name="T30" fmla="*/ 149 w 208"/>
                    <a:gd name="T31" fmla="*/ 204 h 442"/>
                    <a:gd name="T32" fmla="*/ 118 w 208"/>
                    <a:gd name="T33" fmla="*/ 167 h 442"/>
                    <a:gd name="T34" fmla="*/ 111 w 208"/>
                    <a:gd name="T35" fmla="*/ 167 h 442"/>
                    <a:gd name="T36" fmla="*/ 122 w 208"/>
                    <a:gd name="T37" fmla="*/ 200 h 442"/>
                    <a:gd name="T38" fmla="*/ 112 w 208"/>
                    <a:gd name="T39" fmla="*/ 200 h 442"/>
                    <a:gd name="T40" fmla="*/ 132 w 208"/>
                    <a:gd name="T41" fmla="*/ 238 h 442"/>
                    <a:gd name="T42" fmla="*/ 121 w 208"/>
                    <a:gd name="T43" fmla="*/ 228 h 442"/>
                    <a:gd name="T44" fmla="*/ 130 w 208"/>
                    <a:gd name="T45" fmla="*/ 264 h 442"/>
                    <a:gd name="T46" fmla="*/ 122 w 208"/>
                    <a:gd name="T47" fmla="*/ 252 h 442"/>
                    <a:gd name="T48" fmla="*/ 113 w 208"/>
                    <a:gd name="T49" fmla="*/ 249 h 442"/>
                    <a:gd name="T50" fmla="*/ 119 w 208"/>
                    <a:gd name="T51" fmla="*/ 275 h 442"/>
                    <a:gd name="T52" fmla="*/ 139 w 208"/>
                    <a:gd name="T53" fmla="*/ 323 h 442"/>
                    <a:gd name="T54" fmla="*/ 113 w 208"/>
                    <a:gd name="T55" fmla="*/ 286 h 442"/>
                    <a:gd name="T56" fmla="*/ 107 w 208"/>
                    <a:gd name="T57" fmla="*/ 280 h 442"/>
                    <a:gd name="T58" fmla="*/ 109 w 208"/>
                    <a:gd name="T59" fmla="*/ 320 h 442"/>
                    <a:gd name="T60" fmla="*/ 101 w 208"/>
                    <a:gd name="T61" fmla="*/ 340 h 442"/>
                    <a:gd name="T62" fmla="*/ 98 w 208"/>
                    <a:gd name="T63" fmla="*/ 317 h 442"/>
                    <a:gd name="T64" fmla="*/ 24 w 208"/>
                    <a:gd name="T65" fmla="*/ 378 h 442"/>
                    <a:gd name="T66" fmla="*/ 91 w 208"/>
                    <a:gd name="T67" fmla="*/ 290 h 442"/>
                    <a:gd name="T68" fmla="*/ 78 w 208"/>
                    <a:gd name="T69" fmla="*/ 309 h 442"/>
                    <a:gd name="T70" fmla="*/ 97 w 208"/>
                    <a:gd name="T71" fmla="*/ 260 h 442"/>
                    <a:gd name="T72" fmla="*/ 15 w 208"/>
                    <a:gd name="T73" fmla="*/ 298 h 442"/>
                    <a:gd name="T74" fmla="*/ 97 w 208"/>
                    <a:gd name="T75" fmla="*/ 244 h 442"/>
                    <a:gd name="T76" fmla="*/ 86 w 208"/>
                    <a:gd name="T77" fmla="*/ 232 h 442"/>
                    <a:gd name="T78" fmla="*/ 94 w 208"/>
                    <a:gd name="T79" fmla="*/ 212 h 442"/>
                    <a:gd name="T80" fmla="*/ 82 w 208"/>
                    <a:gd name="T81" fmla="*/ 212 h 442"/>
                    <a:gd name="T82" fmla="*/ 45 w 208"/>
                    <a:gd name="T83" fmla="*/ 250 h 442"/>
                    <a:gd name="T84" fmla="*/ 80 w 208"/>
                    <a:gd name="T85" fmla="*/ 178 h 442"/>
                    <a:gd name="T86" fmla="*/ 87 w 208"/>
                    <a:gd name="T87" fmla="*/ 152 h 442"/>
                    <a:gd name="T88" fmla="*/ 78 w 208"/>
                    <a:gd name="T89" fmla="*/ 147 h 442"/>
                    <a:gd name="T90" fmla="*/ 79 w 208"/>
                    <a:gd name="T91" fmla="*/ 122 h 442"/>
                    <a:gd name="T92" fmla="*/ 74 w 208"/>
                    <a:gd name="T93" fmla="*/ 119 h 442"/>
                    <a:gd name="T94" fmla="*/ 49 w 208"/>
                    <a:gd name="T95" fmla="*/ 141 h 442"/>
                    <a:gd name="T96" fmla="*/ 69 w 208"/>
                    <a:gd name="T97" fmla="*/ 106 h 442"/>
                    <a:gd name="T98" fmla="*/ 68 w 208"/>
                    <a:gd name="T99" fmla="*/ 74 h 442"/>
                    <a:gd name="T100" fmla="*/ 69 w 208"/>
                    <a:gd name="T101" fmla="*/ 56 h 442"/>
                    <a:gd name="T102" fmla="*/ 48 w 208"/>
                    <a:gd name="T103" fmla="*/ 55 h 442"/>
                    <a:gd name="T104" fmla="*/ 54 w 208"/>
                    <a:gd name="T105" fmla="*/ 30 h 442"/>
                    <a:gd name="T106" fmla="*/ 44 w 208"/>
                    <a:gd name="T107" fmla="*/ 24 h 442"/>
                    <a:gd name="T108" fmla="*/ 46 w 208"/>
                    <a:gd name="T109" fmla="*/ 0 h 442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208" h="442">
                      <a:moveTo>
                        <a:pt x="46" y="0"/>
                      </a:moveTo>
                      <a:lnTo>
                        <a:pt x="55" y="1"/>
                      </a:lnTo>
                      <a:lnTo>
                        <a:pt x="68" y="5"/>
                      </a:lnTo>
                      <a:lnTo>
                        <a:pt x="59" y="7"/>
                      </a:lnTo>
                      <a:lnTo>
                        <a:pt x="66" y="13"/>
                      </a:lnTo>
                      <a:lnTo>
                        <a:pt x="73" y="19"/>
                      </a:lnTo>
                      <a:lnTo>
                        <a:pt x="84" y="21"/>
                      </a:lnTo>
                      <a:lnTo>
                        <a:pt x="101" y="20"/>
                      </a:lnTo>
                      <a:lnTo>
                        <a:pt x="119" y="17"/>
                      </a:lnTo>
                      <a:lnTo>
                        <a:pt x="166" y="20"/>
                      </a:lnTo>
                      <a:lnTo>
                        <a:pt x="121" y="17"/>
                      </a:lnTo>
                      <a:lnTo>
                        <a:pt x="101" y="23"/>
                      </a:lnTo>
                      <a:lnTo>
                        <a:pt x="84" y="21"/>
                      </a:lnTo>
                      <a:lnTo>
                        <a:pt x="73" y="25"/>
                      </a:lnTo>
                      <a:lnTo>
                        <a:pt x="82" y="30"/>
                      </a:lnTo>
                      <a:lnTo>
                        <a:pt x="76" y="33"/>
                      </a:lnTo>
                      <a:lnTo>
                        <a:pt x="91" y="43"/>
                      </a:lnTo>
                      <a:lnTo>
                        <a:pt x="125" y="41"/>
                      </a:lnTo>
                      <a:lnTo>
                        <a:pt x="169" y="76"/>
                      </a:lnTo>
                      <a:lnTo>
                        <a:pt x="125" y="43"/>
                      </a:lnTo>
                      <a:lnTo>
                        <a:pt x="91" y="45"/>
                      </a:lnTo>
                      <a:lnTo>
                        <a:pt x="82" y="46"/>
                      </a:lnTo>
                      <a:lnTo>
                        <a:pt x="100" y="58"/>
                      </a:lnTo>
                      <a:lnTo>
                        <a:pt x="88" y="58"/>
                      </a:lnTo>
                      <a:lnTo>
                        <a:pt x="107" y="72"/>
                      </a:lnTo>
                      <a:lnTo>
                        <a:pt x="144" y="89"/>
                      </a:lnTo>
                      <a:lnTo>
                        <a:pt x="186" y="120"/>
                      </a:lnTo>
                      <a:lnTo>
                        <a:pt x="143" y="92"/>
                      </a:lnTo>
                      <a:lnTo>
                        <a:pt x="106" y="74"/>
                      </a:lnTo>
                      <a:lnTo>
                        <a:pt x="96" y="75"/>
                      </a:lnTo>
                      <a:lnTo>
                        <a:pt x="112" y="85"/>
                      </a:lnTo>
                      <a:lnTo>
                        <a:pt x="101" y="88"/>
                      </a:lnTo>
                      <a:lnTo>
                        <a:pt x="115" y="101"/>
                      </a:lnTo>
                      <a:lnTo>
                        <a:pt x="203" y="207"/>
                      </a:lnTo>
                      <a:lnTo>
                        <a:pt x="115" y="103"/>
                      </a:lnTo>
                      <a:lnTo>
                        <a:pt x="102" y="103"/>
                      </a:lnTo>
                      <a:lnTo>
                        <a:pt x="116" y="119"/>
                      </a:lnTo>
                      <a:lnTo>
                        <a:pt x="106" y="118"/>
                      </a:lnTo>
                      <a:lnTo>
                        <a:pt x="119" y="138"/>
                      </a:lnTo>
                      <a:lnTo>
                        <a:pt x="155" y="175"/>
                      </a:lnTo>
                      <a:lnTo>
                        <a:pt x="193" y="227"/>
                      </a:lnTo>
                      <a:lnTo>
                        <a:pt x="155" y="175"/>
                      </a:lnTo>
                      <a:lnTo>
                        <a:pt x="118" y="139"/>
                      </a:lnTo>
                      <a:lnTo>
                        <a:pt x="106" y="135"/>
                      </a:lnTo>
                      <a:lnTo>
                        <a:pt x="115" y="148"/>
                      </a:lnTo>
                      <a:lnTo>
                        <a:pt x="107" y="145"/>
                      </a:lnTo>
                      <a:lnTo>
                        <a:pt x="119" y="166"/>
                      </a:lnTo>
                      <a:lnTo>
                        <a:pt x="149" y="204"/>
                      </a:lnTo>
                      <a:lnTo>
                        <a:pt x="207" y="254"/>
                      </a:lnTo>
                      <a:lnTo>
                        <a:pt x="150" y="205"/>
                      </a:lnTo>
                      <a:lnTo>
                        <a:pt x="118" y="167"/>
                      </a:lnTo>
                      <a:lnTo>
                        <a:pt x="113" y="167"/>
                      </a:lnTo>
                      <a:lnTo>
                        <a:pt x="168" y="280"/>
                      </a:lnTo>
                      <a:lnTo>
                        <a:pt x="111" y="167"/>
                      </a:lnTo>
                      <a:lnTo>
                        <a:pt x="118" y="182"/>
                      </a:lnTo>
                      <a:lnTo>
                        <a:pt x="111" y="177"/>
                      </a:lnTo>
                      <a:lnTo>
                        <a:pt x="122" y="200"/>
                      </a:lnTo>
                      <a:lnTo>
                        <a:pt x="160" y="252"/>
                      </a:lnTo>
                      <a:lnTo>
                        <a:pt x="122" y="204"/>
                      </a:lnTo>
                      <a:lnTo>
                        <a:pt x="112" y="200"/>
                      </a:lnTo>
                      <a:lnTo>
                        <a:pt x="122" y="215"/>
                      </a:lnTo>
                      <a:lnTo>
                        <a:pt x="167" y="317"/>
                      </a:lnTo>
                      <a:lnTo>
                        <a:pt x="132" y="238"/>
                      </a:lnTo>
                      <a:lnTo>
                        <a:pt x="119" y="215"/>
                      </a:lnTo>
                      <a:lnTo>
                        <a:pt x="112" y="212"/>
                      </a:lnTo>
                      <a:lnTo>
                        <a:pt x="121" y="228"/>
                      </a:lnTo>
                      <a:lnTo>
                        <a:pt x="113" y="226"/>
                      </a:lnTo>
                      <a:lnTo>
                        <a:pt x="125" y="246"/>
                      </a:lnTo>
                      <a:lnTo>
                        <a:pt x="130" y="264"/>
                      </a:lnTo>
                      <a:lnTo>
                        <a:pt x="188" y="323"/>
                      </a:lnTo>
                      <a:lnTo>
                        <a:pt x="129" y="265"/>
                      </a:lnTo>
                      <a:lnTo>
                        <a:pt x="122" y="252"/>
                      </a:lnTo>
                      <a:lnTo>
                        <a:pt x="115" y="249"/>
                      </a:lnTo>
                      <a:lnTo>
                        <a:pt x="129" y="282"/>
                      </a:lnTo>
                      <a:lnTo>
                        <a:pt x="113" y="249"/>
                      </a:lnTo>
                      <a:lnTo>
                        <a:pt x="122" y="265"/>
                      </a:lnTo>
                      <a:lnTo>
                        <a:pt x="112" y="261"/>
                      </a:lnTo>
                      <a:lnTo>
                        <a:pt x="119" y="275"/>
                      </a:lnTo>
                      <a:lnTo>
                        <a:pt x="139" y="323"/>
                      </a:lnTo>
                      <a:lnTo>
                        <a:pt x="158" y="353"/>
                      </a:lnTo>
                      <a:lnTo>
                        <a:pt x="139" y="323"/>
                      </a:lnTo>
                      <a:lnTo>
                        <a:pt x="118" y="277"/>
                      </a:lnTo>
                      <a:lnTo>
                        <a:pt x="111" y="275"/>
                      </a:lnTo>
                      <a:lnTo>
                        <a:pt x="113" y="286"/>
                      </a:lnTo>
                      <a:lnTo>
                        <a:pt x="129" y="317"/>
                      </a:lnTo>
                      <a:lnTo>
                        <a:pt x="112" y="290"/>
                      </a:lnTo>
                      <a:lnTo>
                        <a:pt x="107" y="280"/>
                      </a:lnTo>
                      <a:lnTo>
                        <a:pt x="115" y="305"/>
                      </a:lnTo>
                      <a:lnTo>
                        <a:pt x="106" y="300"/>
                      </a:lnTo>
                      <a:lnTo>
                        <a:pt x="109" y="320"/>
                      </a:lnTo>
                      <a:lnTo>
                        <a:pt x="104" y="311"/>
                      </a:lnTo>
                      <a:lnTo>
                        <a:pt x="100" y="319"/>
                      </a:lnTo>
                      <a:lnTo>
                        <a:pt x="101" y="340"/>
                      </a:lnTo>
                      <a:lnTo>
                        <a:pt x="137" y="441"/>
                      </a:lnTo>
                      <a:lnTo>
                        <a:pt x="98" y="340"/>
                      </a:lnTo>
                      <a:lnTo>
                        <a:pt x="98" y="317"/>
                      </a:lnTo>
                      <a:lnTo>
                        <a:pt x="98" y="304"/>
                      </a:lnTo>
                      <a:lnTo>
                        <a:pt x="90" y="311"/>
                      </a:lnTo>
                      <a:lnTo>
                        <a:pt x="24" y="378"/>
                      </a:lnTo>
                      <a:lnTo>
                        <a:pt x="92" y="305"/>
                      </a:lnTo>
                      <a:lnTo>
                        <a:pt x="98" y="286"/>
                      </a:lnTo>
                      <a:lnTo>
                        <a:pt x="91" y="290"/>
                      </a:lnTo>
                      <a:lnTo>
                        <a:pt x="101" y="267"/>
                      </a:lnTo>
                      <a:lnTo>
                        <a:pt x="92" y="276"/>
                      </a:lnTo>
                      <a:lnTo>
                        <a:pt x="78" y="309"/>
                      </a:lnTo>
                      <a:lnTo>
                        <a:pt x="91" y="274"/>
                      </a:lnTo>
                      <a:lnTo>
                        <a:pt x="98" y="260"/>
                      </a:lnTo>
                      <a:lnTo>
                        <a:pt x="97" y="260"/>
                      </a:lnTo>
                      <a:lnTo>
                        <a:pt x="88" y="267"/>
                      </a:lnTo>
                      <a:lnTo>
                        <a:pt x="72" y="285"/>
                      </a:lnTo>
                      <a:lnTo>
                        <a:pt x="15" y="298"/>
                      </a:lnTo>
                      <a:lnTo>
                        <a:pt x="73" y="282"/>
                      </a:lnTo>
                      <a:lnTo>
                        <a:pt x="91" y="261"/>
                      </a:lnTo>
                      <a:lnTo>
                        <a:pt x="97" y="244"/>
                      </a:lnTo>
                      <a:lnTo>
                        <a:pt x="88" y="244"/>
                      </a:lnTo>
                      <a:lnTo>
                        <a:pt x="97" y="228"/>
                      </a:lnTo>
                      <a:lnTo>
                        <a:pt x="86" y="232"/>
                      </a:lnTo>
                      <a:lnTo>
                        <a:pt x="46" y="264"/>
                      </a:lnTo>
                      <a:lnTo>
                        <a:pt x="86" y="231"/>
                      </a:lnTo>
                      <a:lnTo>
                        <a:pt x="94" y="212"/>
                      </a:lnTo>
                      <a:lnTo>
                        <a:pt x="84" y="217"/>
                      </a:lnTo>
                      <a:lnTo>
                        <a:pt x="91" y="202"/>
                      </a:lnTo>
                      <a:lnTo>
                        <a:pt x="82" y="212"/>
                      </a:lnTo>
                      <a:lnTo>
                        <a:pt x="88" y="189"/>
                      </a:lnTo>
                      <a:lnTo>
                        <a:pt x="80" y="201"/>
                      </a:lnTo>
                      <a:lnTo>
                        <a:pt x="45" y="250"/>
                      </a:lnTo>
                      <a:lnTo>
                        <a:pt x="82" y="201"/>
                      </a:lnTo>
                      <a:lnTo>
                        <a:pt x="90" y="172"/>
                      </a:lnTo>
                      <a:lnTo>
                        <a:pt x="80" y="178"/>
                      </a:lnTo>
                      <a:lnTo>
                        <a:pt x="23" y="206"/>
                      </a:lnTo>
                      <a:lnTo>
                        <a:pt x="80" y="177"/>
                      </a:lnTo>
                      <a:lnTo>
                        <a:pt x="87" y="152"/>
                      </a:lnTo>
                      <a:lnTo>
                        <a:pt x="79" y="156"/>
                      </a:lnTo>
                      <a:lnTo>
                        <a:pt x="86" y="141"/>
                      </a:lnTo>
                      <a:lnTo>
                        <a:pt x="78" y="147"/>
                      </a:lnTo>
                      <a:lnTo>
                        <a:pt x="50" y="216"/>
                      </a:lnTo>
                      <a:lnTo>
                        <a:pt x="79" y="141"/>
                      </a:lnTo>
                      <a:lnTo>
                        <a:pt x="79" y="122"/>
                      </a:lnTo>
                      <a:lnTo>
                        <a:pt x="70" y="131"/>
                      </a:lnTo>
                      <a:lnTo>
                        <a:pt x="54" y="169"/>
                      </a:lnTo>
                      <a:lnTo>
                        <a:pt x="74" y="119"/>
                      </a:lnTo>
                      <a:lnTo>
                        <a:pt x="78" y="103"/>
                      </a:lnTo>
                      <a:lnTo>
                        <a:pt x="70" y="110"/>
                      </a:lnTo>
                      <a:lnTo>
                        <a:pt x="49" y="141"/>
                      </a:lnTo>
                      <a:lnTo>
                        <a:pt x="0" y="159"/>
                      </a:lnTo>
                      <a:lnTo>
                        <a:pt x="50" y="139"/>
                      </a:lnTo>
                      <a:lnTo>
                        <a:pt x="69" y="106"/>
                      </a:lnTo>
                      <a:lnTo>
                        <a:pt x="72" y="84"/>
                      </a:lnTo>
                      <a:lnTo>
                        <a:pt x="63" y="94"/>
                      </a:lnTo>
                      <a:lnTo>
                        <a:pt x="68" y="74"/>
                      </a:lnTo>
                      <a:lnTo>
                        <a:pt x="35" y="127"/>
                      </a:lnTo>
                      <a:lnTo>
                        <a:pt x="66" y="72"/>
                      </a:lnTo>
                      <a:lnTo>
                        <a:pt x="69" y="56"/>
                      </a:lnTo>
                      <a:lnTo>
                        <a:pt x="59" y="68"/>
                      </a:lnTo>
                      <a:lnTo>
                        <a:pt x="60" y="44"/>
                      </a:lnTo>
                      <a:lnTo>
                        <a:pt x="48" y="55"/>
                      </a:lnTo>
                      <a:lnTo>
                        <a:pt x="3" y="97"/>
                      </a:lnTo>
                      <a:lnTo>
                        <a:pt x="48" y="54"/>
                      </a:lnTo>
                      <a:lnTo>
                        <a:pt x="54" y="30"/>
                      </a:lnTo>
                      <a:lnTo>
                        <a:pt x="46" y="37"/>
                      </a:lnTo>
                      <a:lnTo>
                        <a:pt x="50" y="19"/>
                      </a:lnTo>
                      <a:lnTo>
                        <a:pt x="44" y="24"/>
                      </a:lnTo>
                      <a:lnTo>
                        <a:pt x="42" y="10"/>
                      </a:lnTo>
                      <a:lnTo>
                        <a:pt x="44" y="4"/>
                      </a:lnTo>
                      <a:lnTo>
                        <a:pt x="46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Freeform 100"/>
                <p:cNvSpPr>
                  <a:spLocks/>
                </p:cNvSpPr>
                <p:nvPr/>
              </p:nvSpPr>
              <p:spPr bwMode="auto">
                <a:xfrm>
                  <a:off x="5300" y="3914"/>
                  <a:ext cx="42" cy="172"/>
                </a:xfrm>
                <a:custGeom>
                  <a:avLst/>
                  <a:gdLst>
                    <a:gd name="T0" fmla="*/ 33 w 42"/>
                    <a:gd name="T1" fmla="*/ 0 h 172"/>
                    <a:gd name="T2" fmla="*/ 25 w 42"/>
                    <a:gd name="T3" fmla="*/ 13 h 172"/>
                    <a:gd name="T4" fmla="*/ 16 w 42"/>
                    <a:gd name="T5" fmla="*/ 34 h 172"/>
                    <a:gd name="T6" fmla="*/ 8 w 42"/>
                    <a:gd name="T7" fmla="*/ 62 h 172"/>
                    <a:gd name="T8" fmla="*/ 0 w 42"/>
                    <a:gd name="T9" fmla="*/ 98 h 172"/>
                    <a:gd name="T10" fmla="*/ 0 w 42"/>
                    <a:gd name="T11" fmla="*/ 137 h 172"/>
                    <a:gd name="T12" fmla="*/ 4 w 42"/>
                    <a:gd name="T13" fmla="*/ 171 h 172"/>
                    <a:gd name="T14" fmla="*/ 8 w 42"/>
                    <a:gd name="T15" fmla="*/ 171 h 172"/>
                    <a:gd name="T16" fmla="*/ 4 w 42"/>
                    <a:gd name="T17" fmla="*/ 137 h 172"/>
                    <a:gd name="T18" fmla="*/ 4 w 42"/>
                    <a:gd name="T19" fmla="*/ 109 h 172"/>
                    <a:gd name="T20" fmla="*/ 12 w 42"/>
                    <a:gd name="T21" fmla="*/ 78 h 172"/>
                    <a:gd name="T22" fmla="*/ 25 w 42"/>
                    <a:gd name="T23" fmla="*/ 47 h 172"/>
                    <a:gd name="T24" fmla="*/ 41 w 42"/>
                    <a:gd name="T25" fmla="*/ 8 h 172"/>
                    <a:gd name="T26" fmla="*/ 33 w 42"/>
                    <a:gd name="T27" fmla="*/ 0 h 172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42" h="172">
                      <a:moveTo>
                        <a:pt x="33" y="0"/>
                      </a:moveTo>
                      <a:lnTo>
                        <a:pt x="25" y="13"/>
                      </a:lnTo>
                      <a:lnTo>
                        <a:pt x="16" y="34"/>
                      </a:lnTo>
                      <a:lnTo>
                        <a:pt x="8" y="62"/>
                      </a:lnTo>
                      <a:lnTo>
                        <a:pt x="0" y="98"/>
                      </a:lnTo>
                      <a:lnTo>
                        <a:pt x="0" y="137"/>
                      </a:lnTo>
                      <a:lnTo>
                        <a:pt x="4" y="171"/>
                      </a:lnTo>
                      <a:lnTo>
                        <a:pt x="8" y="171"/>
                      </a:lnTo>
                      <a:lnTo>
                        <a:pt x="4" y="137"/>
                      </a:lnTo>
                      <a:lnTo>
                        <a:pt x="4" y="109"/>
                      </a:lnTo>
                      <a:lnTo>
                        <a:pt x="12" y="78"/>
                      </a:lnTo>
                      <a:lnTo>
                        <a:pt x="25" y="47"/>
                      </a:lnTo>
                      <a:lnTo>
                        <a:pt x="41" y="8"/>
                      </a:lnTo>
                      <a:lnTo>
                        <a:pt x="33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Freeform 101"/>
                <p:cNvSpPr>
                  <a:spLocks/>
                </p:cNvSpPr>
                <p:nvPr/>
              </p:nvSpPr>
              <p:spPr bwMode="auto">
                <a:xfrm>
                  <a:off x="5477" y="3822"/>
                  <a:ext cx="71" cy="171"/>
                </a:xfrm>
                <a:custGeom>
                  <a:avLst/>
                  <a:gdLst>
                    <a:gd name="T0" fmla="*/ 2 w 71"/>
                    <a:gd name="T1" fmla="*/ 27 h 171"/>
                    <a:gd name="T2" fmla="*/ 16 w 71"/>
                    <a:gd name="T3" fmla="*/ 0 h 171"/>
                    <a:gd name="T4" fmla="*/ 26 w 71"/>
                    <a:gd name="T5" fmla="*/ 0 h 171"/>
                    <a:gd name="T6" fmla="*/ 33 w 71"/>
                    <a:gd name="T7" fmla="*/ 2 h 171"/>
                    <a:gd name="T8" fmla="*/ 40 w 71"/>
                    <a:gd name="T9" fmla="*/ 9 h 171"/>
                    <a:gd name="T10" fmla="*/ 56 w 71"/>
                    <a:gd name="T11" fmla="*/ 31 h 171"/>
                    <a:gd name="T12" fmla="*/ 61 w 71"/>
                    <a:gd name="T13" fmla="*/ 41 h 171"/>
                    <a:gd name="T14" fmla="*/ 65 w 71"/>
                    <a:gd name="T15" fmla="*/ 51 h 171"/>
                    <a:gd name="T16" fmla="*/ 69 w 71"/>
                    <a:gd name="T17" fmla="*/ 80 h 171"/>
                    <a:gd name="T18" fmla="*/ 70 w 71"/>
                    <a:gd name="T19" fmla="*/ 89 h 171"/>
                    <a:gd name="T20" fmla="*/ 69 w 71"/>
                    <a:gd name="T21" fmla="*/ 100 h 171"/>
                    <a:gd name="T22" fmla="*/ 66 w 71"/>
                    <a:gd name="T23" fmla="*/ 112 h 171"/>
                    <a:gd name="T24" fmla="*/ 60 w 71"/>
                    <a:gd name="T25" fmla="*/ 130 h 171"/>
                    <a:gd name="T26" fmla="*/ 54 w 71"/>
                    <a:gd name="T27" fmla="*/ 142 h 171"/>
                    <a:gd name="T28" fmla="*/ 46 w 71"/>
                    <a:gd name="T29" fmla="*/ 154 h 171"/>
                    <a:gd name="T30" fmla="*/ 31 w 71"/>
                    <a:gd name="T31" fmla="*/ 170 h 171"/>
                    <a:gd name="T32" fmla="*/ 39 w 71"/>
                    <a:gd name="T33" fmla="*/ 150 h 171"/>
                    <a:gd name="T34" fmla="*/ 45 w 71"/>
                    <a:gd name="T35" fmla="*/ 132 h 171"/>
                    <a:gd name="T36" fmla="*/ 49 w 71"/>
                    <a:gd name="T37" fmla="*/ 116 h 171"/>
                    <a:gd name="T38" fmla="*/ 48 w 71"/>
                    <a:gd name="T39" fmla="*/ 100 h 171"/>
                    <a:gd name="T40" fmla="*/ 46 w 71"/>
                    <a:gd name="T41" fmla="*/ 89 h 171"/>
                    <a:gd name="T42" fmla="*/ 49 w 71"/>
                    <a:gd name="T43" fmla="*/ 75 h 171"/>
                    <a:gd name="T44" fmla="*/ 51 w 71"/>
                    <a:gd name="T45" fmla="*/ 63 h 171"/>
                    <a:gd name="T46" fmla="*/ 44 w 71"/>
                    <a:gd name="T47" fmla="*/ 41 h 171"/>
                    <a:gd name="T48" fmla="*/ 43 w 71"/>
                    <a:gd name="T49" fmla="*/ 29 h 171"/>
                    <a:gd name="T50" fmla="*/ 37 w 71"/>
                    <a:gd name="T51" fmla="*/ 19 h 171"/>
                    <a:gd name="T52" fmla="*/ 26 w 71"/>
                    <a:gd name="T53" fmla="*/ 7 h 171"/>
                    <a:gd name="T54" fmla="*/ 20 w 71"/>
                    <a:gd name="T55" fmla="*/ 17 h 171"/>
                    <a:gd name="T56" fmla="*/ 0 w 71"/>
                    <a:gd name="T57" fmla="*/ 32 h 171"/>
                    <a:gd name="T58" fmla="*/ 2 w 71"/>
                    <a:gd name="T59" fmla="*/ 27 h 171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71" h="171">
                      <a:moveTo>
                        <a:pt x="2" y="27"/>
                      </a:moveTo>
                      <a:lnTo>
                        <a:pt x="16" y="0"/>
                      </a:lnTo>
                      <a:lnTo>
                        <a:pt x="26" y="0"/>
                      </a:lnTo>
                      <a:lnTo>
                        <a:pt x="33" y="2"/>
                      </a:lnTo>
                      <a:lnTo>
                        <a:pt x="40" y="9"/>
                      </a:lnTo>
                      <a:lnTo>
                        <a:pt x="56" y="31"/>
                      </a:lnTo>
                      <a:lnTo>
                        <a:pt x="61" y="41"/>
                      </a:lnTo>
                      <a:lnTo>
                        <a:pt x="65" y="51"/>
                      </a:lnTo>
                      <a:lnTo>
                        <a:pt x="69" y="80"/>
                      </a:lnTo>
                      <a:lnTo>
                        <a:pt x="70" y="89"/>
                      </a:lnTo>
                      <a:lnTo>
                        <a:pt x="69" y="100"/>
                      </a:lnTo>
                      <a:lnTo>
                        <a:pt x="66" y="112"/>
                      </a:lnTo>
                      <a:lnTo>
                        <a:pt x="60" y="130"/>
                      </a:lnTo>
                      <a:lnTo>
                        <a:pt x="54" y="142"/>
                      </a:lnTo>
                      <a:lnTo>
                        <a:pt x="46" y="154"/>
                      </a:lnTo>
                      <a:lnTo>
                        <a:pt x="31" y="170"/>
                      </a:lnTo>
                      <a:lnTo>
                        <a:pt x="39" y="150"/>
                      </a:lnTo>
                      <a:lnTo>
                        <a:pt x="45" y="132"/>
                      </a:lnTo>
                      <a:lnTo>
                        <a:pt x="49" y="116"/>
                      </a:lnTo>
                      <a:lnTo>
                        <a:pt x="48" y="100"/>
                      </a:lnTo>
                      <a:lnTo>
                        <a:pt x="46" y="89"/>
                      </a:lnTo>
                      <a:lnTo>
                        <a:pt x="49" y="75"/>
                      </a:lnTo>
                      <a:lnTo>
                        <a:pt x="51" y="63"/>
                      </a:lnTo>
                      <a:lnTo>
                        <a:pt x="44" y="41"/>
                      </a:lnTo>
                      <a:lnTo>
                        <a:pt x="43" y="29"/>
                      </a:lnTo>
                      <a:lnTo>
                        <a:pt x="37" y="19"/>
                      </a:lnTo>
                      <a:lnTo>
                        <a:pt x="26" y="7"/>
                      </a:lnTo>
                      <a:lnTo>
                        <a:pt x="20" y="17"/>
                      </a:lnTo>
                      <a:lnTo>
                        <a:pt x="0" y="32"/>
                      </a:lnTo>
                      <a:lnTo>
                        <a:pt x="2" y="27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9" name="Freeform 102"/>
                <p:cNvSpPr>
                  <a:spLocks/>
                </p:cNvSpPr>
                <p:nvPr/>
              </p:nvSpPr>
              <p:spPr bwMode="auto">
                <a:xfrm>
                  <a:off x="5256" y="3670"/>
                  <a:ext cx="173" cy="309"/>
                </a:xfrm>
                <a:custGeom>
                  <a:avLst/>
                  <a:gdLst>
                    <a:gd name="T0" fmla="*/ 116 w 173"/>
                    <a:gd name="T1" fmla="*/ 4 h 309"/>
                    <a:gd name="T2" fmla="*/ 111 w 173"/>
                    <a:gd name="T3" fmla="*/ 13 h 309"/>
                    <a:gd name="T4" fmla="*/ 73 w 173"/>
                    <a:gd name="T5" fmla="*/ 12 h 309"/>
                    <a:gd name="T6" fmla="*/ 88 w 173"/>
                    <a:gd name="T7" fmla="*/ 16 h 309"/>
                    <a:gd name="T8" fmla="*/ 104 w 173"/>
                    <a:gd name="T9" fmla="*/ 21 h 309"/>
                    <a:gd name="T10" fmla="*/ 68 w 173"/>
                    <a:gd name="T11" fmla="*/ 29 h 309"/>
                    <a:gd name="T12" fmla="*/ 96 w 173"/>
                    <a:gd name="T13" fmla="*/ 32 h 309"/>
                    <a:gd name="T14" fmla="*/ 99 w 173"/>
                    <a:gd name="T15" fmla="*/ 40 h 309"/>
                    <a:gd name="T16" fmla="*/ 18 w 173"/>
                    <a:gd name="T17" fmla="*/ 84 h 309"/>
                    <a:gd name="T18" fmla="*/ 93 w 173"/>
                    <a:gd name="T19" fmla="*/ 52 h 309"/>
                    <a:gd name="T20" fmla="*/ 77 w 173"/>
                    <a:gd name="T21" fmla="*/ 71 h 309"/>
                    <a:gd name="T22" fmla="*/ 87 w 173"/>
                    <a:gd name="T23" fmla="*/ 72 h 309"/>
                    <a:gd name="T24" fmla="*/ 73 w 173"/>
                    <a:gd name="T25" fmla="*/ 96 h 309"/>
                    <a:gd name="T26" fmla="*/ 43 w 173"/>
                    <a:gd name="T27" fmla="*/ 122 h 309"/>
                    <a:gd name="T28" fmla="*/ 77 w 173"/>
                    <a:gd name="T29" fmla="*/ 103 h 309"/>
                    <a:gd name="T30" fmla="*/ 49 w 173"/>
                    <a:gd name="T31" fmla="*/ 142 h 309"/>
                    <a:gd name="T32" fmla="*/ 74 w 173"/>
                    <a:gd name="T33" fmla="*/ 116 h 309"/>
                    <a:gd name="T34" fmla="*/ 80 w 173"/>
                    <a:gd name="T35" fmla="*/ 116 h 309"/>
                    <a:gd name="T36" fmla="*/ 71 w 173"/>
                    <a:gd name="T37" fmla="*/ 140 h 309"/>
                    <a:gd name="T38" fmla="*/ 79 w 173"/>
                    <a:gd name="T39" fmla="*/ 140 h 309"/>
                    <a:gd name="T40" fmla="*/ 62 w 173"/>
                    <a:gd name="T41" fmla="*/ 166 h 309"/>
                    <a:gd name="T42" fmla="*/ 72 w 173"/>
                    <a:gd name="T43" fmla="*/ 160 h 309"/>
                    <a:gd name="T44" fmla="*/ 64 w 173"/>
                    <a:gd name="T45" fmla="*/ 184 h 309"/>
                    <a:gd name="T46" fmla="*/ 71 w 173"/>
                    <a:gd name="T47" fmla="*/ 176 h 309"/>
                    <a:gd name="T48" fmla="*/ 78 w 173"/>
                    <a:gd name="T49" fmla="*/ 174 h 309"/>
                    <a:gd name="T50" fmla="*/ 73 w 173"/>
                    <a:gd name="T51" fmla="*/ 192 h 309"/>
                    <a:gd name="T52" fmla="*/ 57 w 173"/>
                    <a:gd name="T53" fmla="*/ 226 h 309"/>
                    <a:gd name="T54" fmla="*/ 78 w 173"/>
                    <a:gd name="T55" fmla="*/ 200 h 309"/>
                    <a:gd name="T56" fmla="*/ 83 w 173"/>
                    <a:gd name="T57" fmla="*/ 195 h 309"/>
                    <a:gd name="T58" fmla="*/ 81 w 173"/>
                    <a:gd name="T59" fmla="*/ 224 h 309"/>
                    <a:gd name="T60" fmla="*/ 88 w 173"/>
                    <a:gd name="T61" fmla="*/ 237 h 309"/>
                    <a:gd name="T62" fmla="*/ 90 w 173"/>
                    <a:gd name="T63" fmla="*/ 222 h 309"/>
                    <a:gd name="T64" fmla="*/ 152 w 173"/>
                    <a:gd name="T65" fmla="*/ 264 h 309"/>
                    <a:gd name="T66" fmla="*/ 96 w 173"/>
                    <a:gd name="T67" fmla="*/ 202 h 309"/>
                    <a:gd name="T68" fmla="*/ 108 w 173"/>
                    <a:gd name="T69" fmla="*/ 216 h 309"/>
                    <a:gd name="T70" fmla="*/ 92 w 173"/>
                    <a:gd name="T71" fmla="*/ 181 h 309"/>
                    <a:gd name="T72" fmla="*/ 159 w 173"/>
                    <a:gd name="T73" fmla="*/ 208 h 309"/>
                    <a:gd name="T74" fmla="*/ 92 w 173"/>
                    <a:gd name="T75" fmla="*/ 171 h 309"/>
                    <a:gd name="T76" fmla="*/ 101 w 173"/>
                    <a:gd name="T77" fmla="*/ 162 h 309"/>
                    <a:gd name="T78" fmla="*/ 94 w 173"/>
                    <a:gd name="T79" fmla="*/ 148 h 309"/>
                    <a:gd name="T80" fmla="*/ 104 w 173"/>
                    <a:gd name="T81" fmla="*/ 148 h 309"/>
                    <a:gd name="T82" fmla="*/ 135 w 173"/>
                    <a:gd name="T83" fmla="*/ 174 h 309"/>
                    <a:gd name="T84" fmla="*/ 105 w 173"/>
                    <a:gd name="T85" fmla="*/ 124 h 309"/>
                    <a:gd name="T86" fmla="*/ 100 w 173"/>
                    <a:gd name="T87" fmla="*/ 106 h 309"/>
                    <a:gd name="T88" fmla="*/ 108 w 173"/>
                    <a:gd name="T89" fmla="*/ 103 h 309"/>
                    <a:gd name="T90" fmla="*/ 106 w 173"/>
                    <a:gd name="T91" fmla="*/ 85 h 309"/>
                    <a:gd name="T92" fmla="*/ 110 w 173"/>
                    <a:gd name="T93" fmla="*/ 83 h 309"/>
                    <a:gd name="T94" fmla="*/ 131 w 173"/>
                    <a:gd name="T95" fmla="*/ 99 h 309"/>
                    <a:gd name="T96" fmla="*/ 115 w 173"/>
                    <a:gd name="T97" fmla="*/ 74 h 309"/>
                    <a:gd name="T98" fmla="*/ 116 w 173"/>
                    <a:gd name="T99" fmla="*/ 52 h 309"/>
                    <a:gd name="T100" fmla="*/ 115 w 173"/>
                    <a:gd name="T101" fmla="*/ 39 h 309"/>
                    <a:gd name="T102" fmla="*/ 132 w 173"/>
                    <a:gd name="T103" fmla="*/ 39 h 309"/>
                    <a:gd name="T104" fmla="*/ 127 w 173"/>
                    <a:gd name="T105" fmla="*/ 21 h 309"/>
                    <a:gd name="T106" fmla="*/ 136 w 173"/>
                    <a:gd name="T107" fmla="*/ 17 h 309"/>
                    <a:gd name="T108" fmla="*/ 133 w 173"/>
                    <a:gd name="T109" fmla="*/ 0 h 309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173" h="309">
                      <a:moveTo>
                        <a:pt x="133" y="0"/>
                      </a:moveTo>
                      <a:lnTo>
                        <a:pt x="126" y="1"/>
                      </a:lnTo>
                      <a:lnTo>
                        <a:pt x="116" y="4"/>
                      </a:lnTo>
                      <a:lnTo>
                        <a:pt x="123" y="5"/>
                      </a:lnTo>
                      <a:lnTo>
                        <a:pt x="117" y="9"/>
                      </a:lnTo>
                      <a:lnTo>
                        <a:pt x="111" y="13"/>
                      </a:lnTo>
                      <a:lnTo>
                        <a:pt x="102" y="15"/>
                      </a:lnTo>
                      <a:lnTo>
                        <a:pt x="88" y="14"/>
                      </a:lnTo>
                      <a:lnTo>
                        <a:pt x="73" y="12"/>
                      </a:lnTo>
                      <a:lnTo>
                        <a:pt x="34" y="14"/>
                      </a:lnTo>
                      <a:lnTo>
                        <a:pt x="72" y="12"/>
                      </a:lnTo>
                      <a:lnTo>
                        <a:pt x="88" y="16"/>
                      </a:lnTo>
                      <a:lnTo>
                        <a:pt x="102" y="15"/>
                      </a:lnTo>
                      <a:lnTo>
                        <a:pt x="111" y="18"/>
                      </a:lnTo>
                      <a:lnTo>
                        <a:pt x="104" y="21"/>
                      </a:lnTo>
                      <a:lnTo>
                        <a:pt x="109" y="23"/>
                      </a:lnTo>
                      <a:lnTo>
                        <a:pt x="96" y="30"/>
                      </a:lnTo>
                      <a:lnTo>
                        <a:pt x="68" y="29"/>
                      </a:lnTo>
                      <a:lnTo>
                        <a:pt x="32" y="53"/>
                      </a:lnTo>
                      <a:lnTo>
                        <a:pt x="68" y="30"/>
                      </a:lnTo>
                      <a:lnTo>
                        <a:pt x="96" y="32"/>
                      </a:lnTo>
                      <a:lnTo>
                        <a:pt x="104" y="32"/>
                      </a:lnTo>
                      <a:lnTo>
                        <a:pt x="89" y="40"/>
                      </a:lnTo>
                      <a:lnTo>
                        <a:pt x="99" y="40"/>
                      </a:lnTo>
                      <a:lnTo>
                        <a:pt x="83" y="50"/>
                      </a:lnTo>
                      <a:lnTo>
                        <a:pt x="52" y="62"/>
                      </a:lnTo>
                      <a:lnTo>
                        <a:pt x="18" y="84"/>
                      </a:lnTo>
                      <a:lnTo>
                        <a:pt x="53" y="64"/>
                      </a:lnTo>
                      <a:lnTo>
                        <a:pt x="84" y="52"/>
                      </a:lnTo>
                      <a:lnTo>
                        <a:pt x="93" y="52"/>
                      </a:lnTo>
                      <a:lnTo>
                        <a:pt x="79" y="59"/>
                      </a:lnTo>
                      <a:lnTo>
                        <a:pt x="88" y="61"/>
                      </a:lnTo>
                      <a:lnTo>
                        <a:pt x="77" y="71"/>
                      </a:lnTo>
                      <a:lnTo>
                        <a:pt x="3" y="145"/>
                      </a:lnTo>
                      <a:lnTo>
                        <a:pt x="77" y="72"/>
                      </a:lnTo>
                      <a:lnTo>
                        <a:pt x="87" y="72"/>
                      </a:lnTo>
                      <a:lnTo>
                        <a:pt x="76" y="83"/>
                      </a:lnTo>
                      <a:lnTo>
                        <a:pt x="84" y="82"/>
                      </a:lnTo>
                      <a:lnTo>
                        <a:pt x="73" y="96"/>
                      </a:lnTo>
                      <a:lnTo>
                        <a:pt x="43" y="122"/>
                      </a:lnTo>
                      <a:lnTo>
                        <a:pt x="12" y="159"/>
                      </a:lnTo>
                      <a:lnTo>
                        <a:pt x="43" y="122"/>
                      </a:lnTo>
                      <a:lnTo>
                        <a:pt x="74" y="97"/>
                      </a:lnTo>
                      <a:lnTo>
                        <a:pt x="84" y="94"/>
                      </a:lnTo>
                      <a:lnTo>
                        <a:pt x="77" y="103"/>
                      </a:lnTo>
                      <a:lnTo>
                        <a:pt x="83" y="102"/>
                      </a:lnTo>
                      <a:lnTo>
                        <a:pt x="73" y="116"/>
                      </a:lnTo>
                      <a:lnTo>
                        <a:pt x="49" y="142"/>
                      </a:lnTo>
                      <a:lnTo>
                        <a:pt x="0" y="177"/>
                      </a:lnTo>
                      <a:lnTo>
                        <a:pt x="47" y="143"/>
                      </a:lnTo>
                      <a:lnTo>
                        <a:pt x="74" y="116"/>
                      </a:lnTo>
                      <a:lnTo>
                        <a:pt x="78" y="116"/>
                      </a:lnTo>
                      <a:lnTo>
                        <a:pt x="33" y="195"/>
                      </a:lnTo>
                      <a:lnTo>
                        <a:pt x="80" y="116"/>
                      </a:lnTo>
                      <a:lnTo>
                        <a:pt x="74" y="127"/>
                      </a:lnTo>
                      <a:lnTo>
                        <a:pt x="80" y="123"/>
                      </a:lnTo>
                      <a:lnTo>
                        <a:pt x="71" y="140"/>
                      </a:lnTo>
                      <a:lnTo>
                        <a:pt x="39" y="176"/>
                      </a:lnTo>
                      <a:lnTo>
                        <a:pt x="71" y="142"/>
                      </a:lnTo>
                      <a:lnTo>
                        <a:pt x="79" y="140"/>
                      </a:lnTo>
                      <a:lnTo>
                        <a:pt x="71" y="150"/>
                      </a:lnTo>
                      <a:lnTo>
                        <a:pt x="33" y="222"/>
                      </a:lnTo>
                      <a:lnTo>
                        <a:pt x="62" y="166"/>
                      </a:lnTo>
                      <a:lnTo>
                        <a:pt x="73" y="150"/>
                      </a:lnTo>
                      <a:lnTo>
                        <a:pt x="79" y="148"/>
                      </a:lnTo>
                      <a:lnTo>
                        <a:pt x="72" y="160"/>
                      </a:lnTo>
                      <a:lnTo>
                        <a:pt x="78" y="158"/>
                      </a:lnTo>
                      <a:lnTo>
                        <a:pt x="68" y="172"/>
                      </a:lnTo>
                      <a:lnTo>
                        <a:pt x="64" y="184"/>
                      </a:lnTo>
                      <a:lnTo>
                        <a:pt x="16" y="225"/>
                      </a:lnTo>
                      <a:lnTo>
                        <a:pt x="65" y="185"/>
                      </a:lnTo>
                      <a:lnTo>
                        <a:pt x="71" y="176"/>
                      </a:lnTo>
                      <a:lnTo>
                        <a:pt x="77" y="174"/>
                      </a:lnTo>
                      <a:lnTo>
                        <a:pt x="65" y="197"/>
                      </a:lnTo>
                      <a:lnTo>
                        <a:pt x="78" y="174"/>
                      </a:lnTo>
                      <a:lnTo>
                        <a:pt x="71" y="185"/>
                      </a:lnTo>
                      <a:lnTo>
                        <a:pt x="79" y="182"/>
                      </a:lnTo>
                      <a:lnTo>
                        <a:pt x="73" y="192"/>
                      </a:lnTo>
                      <a:lnTo>
                        <a:pt x="57" y="226"/>
                      </a:lnTo>
                      <a:lnTo>
                        <a:pt x="41" y="246"/>
                      </a:lnTo>
                      <a:lnTo>
                        <a:pt x="57" y="226"/>
                      </a:lnTo>
                      <a:lnTo>
                        <a:pt x="74" y="193"/>
                      </a:lnTo>
                      <a:lnTo>
                        <a:pt x="80" y="192"/>
                      </a:lnTo>
                      <a:lnTo>
                        <a:pt x="78" y="200"/>
                      </a:lnTo>
                      <a:lnTo>
                        <a:pt x="65" y="222"/>
                      </a:lnTo>
                      <a:lnTo>
                        <a:pt x="79" y="202"/>
                      </a:lnTo>
                      <a:lnTo>
                        <a:pt x="83" y="195"/>
                      </a:lnTo>
                      <a:lnTo>
                        <a:pt x="77" y="213"/>
                      </a:lnTo>
                      <a:lnTo>
                        <a:pt x="84" y="210"/>
                      </a:lnTo>
                      <a:lnTo>
                        <a:pt x="81" y="224"/>
                      </a:lnTo>
                      <a:lnTo>
                        <a:pt x="86" y="218"/>
                      </a:lnTo>
                      <a:lnTo>
                        <a:pt x="89" y="223"/>
                      </a:lnTo>
                      <a:lnTo>
                        <a:pt x="88" y="237"/>
                      </a:lnTo>
                      <a:lnTo>
                        <a:pt x="58" y="308"/>
                      </a:lnTo>
                      <a:lnTo>
                        <a:pt x="90" y="237"/>
                      </a:lnTo>
                      <a:lnTo>
                        <a:pt x="90" y="222"/>
                      </a:lnTo>
                      <a:lnTo>
                        <a:pt x="90" y="212"/>
                      </a:lnTo>
                      <a:lnTo>
                        <a:pt x="97" y="218"/>
                      </a:lnTo>
                      <a:lnTo>
                        <a:pt x="152" y="264"/>
                      </a:lnTo>
                      <a:lnTo>
                        <a:pt x="95" y="213"/>
                      </a:lnTo>
                      <a:lnTo>
                        <a:pt x="90" y="200"/>
                      </a:lnTo>
                      <a:lnTo>
                        <a:pt x="96" y="202"/>
                      </a:lnTo>
                      <a:lnTo>
                        <a:pt x="88" y="186"/>
                      </a:lnTo>
                      <a:lnTo>
                        <a:pt x="95" y="193"/>
                      </a:lnTo>
                      <a:lnTo>
                        <a:pt x="108" y="216"/>
                      </a:lnTo>
                      <a:lnTo>
                        <a:pt x="96" y="191"/>
                      </a:lnTo>
                      <a:lnTo>
                        <a:pt x="90" y="181"/>
                      </a:lnTo>
                      <a:lnTo>
                        <a:pt x="92" y="181"/>
                      </a:lnTo>
                      <a:lnTo>
                        <a:pt x="99" y="186"/>
                      </a:lnTo>
                      <a:lnTo>
                        <a:pt x="112" y="199"/>
                      </a:lnTo>
                      <a:lnTo>
                        <a:pt x="159" y="208"/>
                      </a:lnTo>
                      <a:lnTo>
                        <a:pt x="111" y="197"/>
                      </a:lnTo>
                      <a:lnTo>
                        <a:pt x="96" y="182"/>
                      </a:lnTo>
                      <a:lnTo>
                        <a:pt x="92" y="171"/>
                      </a:lnTo>
                      <a:lnTo>
                        <a:pt x="99" y="171"/>
                      </a:lnTo>
                      <a:lnTo>
                        <a:pt x="92" y="160"/>
                      </a:lnTo>
                      <a:lnTo>
                        <a:pt x="101" y="162"/>
                      </a:lnTo>
                      <a:lnTo>
                        <a:pt x="133" y="184"/>
                      </a:lnTo>
                      <a:lnTo>
                        <a:pt x="101" y="161"/>
                      </a:lnTo>
                      <a:lnTo>
                        <a:pt x="94" y="148"/>
                      </a:lnTo>
                      <a:lnTo>
                        <a:pt x="102" y="152"/>
                      </a:lnTo>
                      <a:lnTo>
                        <a:pt x="96" y="141"/>
                      </a:lnTo>
                      <a:lnTo>
                        <a:pt x="104" y="148"/>
                      </a:lnTo>
                      <a:lnTo>
                        <a:pt x="99" y="132"/>
                      </a:lnTo>
                      <a:lnTo>
                        <a:pt x="105" y="140"/>
                      </a:lnTo>
                      <a:lnTo>
                        <a:pt x="135" y="174"/>
                      </a:lnTo>
                      <a:lnTo>
                        <a:pt x="104" y="140"/>
                      </a:lnTo>
                      <a:lnTo>
                        <a:pt x="97" y="120"/>
                      </a:lnTo>
                      <a:lnTo>
                        <a:pt x="105" y="124"/>
                      </a:lnTo>
                      <a:lnTo>
                        <a:pt x="153" y="144"/>
                      </a:lnTo>
                      <a:lnTo>
                        <a:pt x="105" y="123"/>
                      </a:lnTo>
                      <a:lnTo>
                        <a:pt x="100" y="106"/>
                      </a:lnTo>
                      <a:lnTo>
                        <a:pt x="106" y="109"/>
                      </a:lnTo>
                      <a:lnTo>
                        <a:pt x="101" y="99"/>
                      </a:lnTo>
                      <a:lnTo>
                        <a:pt x="108" y="103"/>
                      </a:lnTo>
                      <a:lnTo>
                        <a:pt x="130" y="151"/>
                      </a:lnTo>
                      <a:lnTo>
                        <a:pt x="106" y="98"/>
                      </a:lnTo>
                      <a:lnTo>
                        <a:pt x="106" y="85"/>
                      </a:lnTo>
                      <a:lnTo>
                        <a:pt x="114" y="91"/>
                      </a:lnTo>
                      <a:lnTo>
                        <a:pt x="127" y="118"/>
                      </a:lnTo>
                      <a:lnTo>
                        <a:pt x="110" y="83"/>
                      </a:lnTo>
                      <a:lnTo>
                        <a:pt x="108" y="72"/>
                      </a:lnTo>
                      <a:lnTo>
                        <a:pt x="114" y="77"/>
                      </a:lnTo>
                      <a:lnTo>
                        <a:pt x="131" y="99"/>
                      </a:lnTo>
                      <a:lnTo>
                        <a:pt x="172" y="111"/>
                      </a:lnTo>
                      <a:lnTo>
                        <a:pt x="130" y="97"/>
                      </a:lnTo>
                      <a:lnTo>
                        <a:pt x="115" y="74"/>
                      </a:lnTo>
                      <a:lnTo>
                        <a:pt x="112" y="59"/>
                      </a:lnTo>
                      <a:lnTo>
                        <a:pt x="120" y="66"/>
                      </a:lnTo>
                      <a:lnTo>
                        <a:pt x="116" y="52"/>
                      </a:lnTo>
                      <a:lnTo>
                        <a:pt x="143" y="89"/>
                      </a:lnTo>
                      <a:lnTo>
                        <a:pt x="117" y="50"/>
                      </a:lnTo>
                      <a:lnTo>
                        <a:pt x="115" y="39"/>
                      </a:lnTo>
                      <a:lnTo>
                        <a:pt x="123" y="48"/>
                      </a:lnTo>
                      <a:lnTo>
                        <a:pt x="122" y="31"/>
                      </a:lnTo>
                      <a:lnTo>
                        <a:pt x="132" y="39"/>
                      </a:lnTo>
                      <a:lnTo>
                        <a:pt x="170" y="68"/>
                      </a:lnTo>
                      <a:lnTo>
                        <a:pt x="132" y="38"/>
                      </a:lnTo>
                      <a:lnTo>
                        <a:pt x="127" y="21"/>
                      </a:lnTo>
                      <a:lnTo>
                        <a:pt x="133" y="26"/>
                      </a:lnTo>
                      <a:lnTo>
                        <a:pt x="130" y="13"/>
                      </a:lnTo>
                      <a:lnTo>
                        <a:pt x="136" y="17"/>
                      </a:lnTo>
                      <a:lnTo>
                        <a:pt x="137" y="7"/>
                      </a:lnTo>
                      <a:lnTo>
                        <a:pt x="136" y="3"/>
                      </a:lnTo>
                      <a:lnTo>
                        <a:pt x="133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0" name="Freeform 103"/>
                <p:cNvSpPr>
                  <a:spLocks/>
                </p:cNvSpPr>
                <p:nvPr/>
              </p:nvSpPr>
              <p:spPr bwMode="auto">
                <a:xfrm>
                  <a:off x="5629" y="3980"/>
                  <a:ext cx="46" cy="177"/>
                </a:xfrm>
                <a:custGeom>
                  <a:avLst/>
                  <a:gdLst>
                    <a:gd name="T0" fmla="*/ 9 w 46"/>
                    <a:gd name="T1" fmla="*/ 0 h 177"/>
                    <a:gd name="T2" fmla="*/ 12 w 46"/>
                    <a:gd name="T3" fmla="*/ 3 h 177"/>
                    <a:gd name="T4" fmla="*/ 27 w 46"/>
                    <a:gd name="T5" fmla="*/ 35 h 177"/>
                    <a:gd name="T6" fmla="*/ 36 w 46"/>
                    <a:gd name="T7" fmla="*/ 64 h 177"/>
                    <a:gd name="T8" fmla="*/ 45 w 46"/>
                    <a:gd name="T9" fmla="*/ 101 h 177"/>
                    <a:gd name="T10" fmla="*/ 45 w 46"/>
                    <a:gd name="T11" fmla="*/ 141 h 177"/>
                    <a:gd name="T12" fmla="*/ 40 w 46"/>
                    <a:gd name="T13" fmla="*/ 176 h 177"/>
                    <a:gd name="T14" fmla="*/ 36 w 46"/>
                    <a:gd name="T15" fmla="*/ 176 h 177"/>
                    <a:gd name="T16" fmla="*/ 40 w 46"/>
                    <a:gd name="T17" fmla="*/ 141 h 177"/>
                    <a:gd name="T18" fmla="*/ 40 w 46"/>
                    <a:gd name="T19" fmla="*/ 112 h 177"/>
                    <a:gd name="T20" fmla="*/ 31 w 46"/>
                    <a:gd name="T21" fmla="*/ 80 h 177"/>
                    <a:gd name="T22" fmla="*/ 18 w 46"/>
                    <a:gd name="T23" fmla="*/ 48 h 177"/>
                    <a:gd name="T24" fmla="*/ 0 w 46"/>
                    <a:gd name="T25" fmla="*/ 8 h 177"/>
                    <a:gd name="T26" fmla="*/ 9 w 46"/>
                    <a:gd name="T27" fmla="*/ 0 h 17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46" h="177">
                      <a:moveTo>
                        <a:pt x="9" y="0"/>
                      </a:moveTo>
                      <a:lnTo>
                        <a:pt x="12" y="3"/>
                      </a:lnTo>
                      <a:lnTo>
                        <a:pt x="27" y="35"/>
                      </a:lnTo>
                      <a:lnTo>
                        <a:pt x="36" y="64"/>
                      </a:lnTo>
                      <a:lnTo>
                        <a:pt x="45" y="101"/>
                      </a:lnTo>
                      <a:lnTo>
                        <a:pt x="45" y="141"/>
                      </a:lnTo>
                      <a:lnTo>
                        <a:pt x="40" y="176"/>
                      </a:lnTo>
                      <a:lnTo>
                        <a:pt x="36" y="176"/>
                      </a:lnTo>
                      <a:lnTo>
                        <a:pt x="40" y="141"/>
                      </a:lnTo>
                      <a:lnTo>
                        <a:pt x="40" y="112"/>
                      </a:lnTo>
                      <a:lnTo>
                        <a:pt x="31" y="80"/>
                      </a:lnTo>
                      <a:lnTo>
                        <a:pt x="18" y="48"/>
                      </a:lnTo>
                      <a:lnTo>
                        <a:pt x="0" y="8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1" name="Freeform 104"/>
                <p:cNvSpPr>
                  <a:spLocks/>
                </p:cNvSpPr>
                <p:nvPr/>
              </p:nvSpPr>
              <p:spPr bwMode="auto">
                <a:xfrm>
                  <a:off x="4580" y="3660"/>
                  <a:ext cx="42" cy="301"/>
                </a:xfrm>
                <a:custGeom>
                  <a:avLst/>
                  <a:gdLst>
                    <a:gd name="T0" fmla="*/ 33 w 42"/>
                    <a:gd name="T1" fmla="*/ 0 h 301"/>
                    <a:gd name="T2" fmla="*/ 41 w 42"/>
                    <a:gd name="T3" fmla="*/ 11 h 301"/>
                    <a:gd name="T4" fmla="*/ 29 w 42"/>
                    <a:gd name="T5" fmla="*/ 125 h 301"/>
                    <a:gd name="T6" fmla="*/ 31 w 42"/>
                    <a:gd name="T7" fmla="*/ 158 h 301"/>
                    <a:gd name="T8" fmla="*/ 36 w 42"/>
                    <a:gd name="T9" fmla="*/ 300 h 301"/>
                    <a:gd name="T10" fmla="*/ 11 w 42"/>
                    <a:gd name="T11" fmla="*/ 187 h 301"/>
                    <a:gd name="T12" fmla="*/ 6 w 42"/>
                    <a:gd name="T13" fmla="*/ 154 h 301"/>
                    <a:gd name="T14" fmla="*/ 2 w 42"/>
                    <a:gd name="T15" fmla="*/ 128 h 301"/>
                    <a:gd name="T16" fmla="*/ 0 w 42"/>
                    <a:gd name="T17" fmla="*/ 102 h 301"/>
                    <a:gd name="T18" fmla="*/ 5 w 42"/>
                    <a:gd name="T19" fmla="*/ 76 h 301"/>
                    <a:gd name="T20" fmla="*/ 10 w 42"/>
                    <a:gd name="T21" fmla="*/ 43 h 301"/>
                    <a:gd name="T22" fmla="*/ 33 w 42"/>
                    <a:gd name="T23" fmla="*/ 0 h 30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42" h="301">
                      <a:moveTo>
                        <a:pt x="33" y="0"/>
                      </a:moveTo>
                      <a:lnTo>
                        <a:pt x="41" y="11"/>
                      </a:lnTo>
                      <a:lnTo>
                        <a:pt x="29" y="125"/>
                      </a:lnTo>
                      <a:lnTo>
                        <a:pt x="31" y="158"/>
                      </a:lnTo>
                      <a:lnTo>
                        <a:pt x="36" y="300"/>
                      </a:lnTo>
                      <a:lnTo>
                        <a:pt x="11" y="187"/>
                      </a:lnTo>
                      <a:lnTo>
                        <a:pt x="6" y="154"/>
                      </a:lnTo>
                      <a:lnTo>
                        <a:pt x="2" y="128"/>
                      </a:lnTo>
                      <a:lnTo>
                        <a:pt x="0" y="102"/>
                      </a:lnTo>
                      <a:lnTo>
                        <a:pt x="5" y="76"/>
                      </a:lnTo>
                      <a:lnTo>
                        <a:pt x="10" y="43"/>
                      </a:lnTo>
                      <a:lnTo>
                        <a:pt x="33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2" name="Freeform 105"/>
                <p:cNvSpPr>
                  <a:spLocks/>
                </p:cNvSpPr>
                <p:nvPr/>
              </p:nvSpPr>
              <p:spPr bwMode="auto">
                <a:xfrm>
                  <a:off x="4202" y="3567"/>
                  <a:ext cx="251" cy="424"/>
                </a:xfrm>
                <a:custGeom>
                  <a:avLst/>
                  <a:gdLst>
                    <a:gd name="T0" fmla="*/ 140 w 251"/>
                    <a:gd name="T1" fmla="*/ 17 h 424"/>
                    <a:gd name="T2" fmla="*/ 130 w 251"/>
                    <a:gd name="T3" fmla="*/ 32 h 424"/>
                    <a:gd name="T4" fmla="*/ 47 w 251"/>
                    <a:gd name="T5" fmla="*/ 43 h 424"/>
                    <a:gd name="T6" fmla="*/ 124 w 251"/>
                    <a:gd name="T7" fmla="*/ 43 h 424"/>
                    <a:gd name="T8" fmla="*/ 101 w 251"/>
                    <a:gd name="T9" fmla="*/ 74 h 424"/>
                    <a:gd name="T10" fmla="*/ 89 w 251"/>
                    <a:gd name="T11" fmla="*/ 90 h 424"/>
                    <a:gd name="T12" fmla="*/ 100 w 251"/>
                    <a:gd name="T13" fmla="*/ 92 h 424"/>
                    <a:gd name="T14" fmla="*/ 61 w 251"/>
                    <a:gd name="T15" fmla="*/ 117 h 424"/>
                    <a:gd name="T16" fmla="*/ 91 w 251"/>
                    <a:gd name="T17" fmla="*/ 117 h 424"/>
                    <a:gd name="T18" fmla="*/ 82 w 251"/>
                    <a:gd name="T19" fmla="*/ 128 h 424"/>
                    <a:gd name="T20" fmla="*/ 89 w 251"/>
                    <a:gd name="T21" fmla="*/ 136 h 424"/>
                    <a:gd name="T22" fmla="*/ 16 w 251"/>
                    <a:gd name="T23" fmla="*/ 180 h 424"/>
                    <a:gd name="T24" fmla="*/ 84 w 251"/>
                    <a:gd name="T25" fmla="*/ 169 h 424"/>
                    <a:gd name="T26" fmla="*/ 90 w 251"/>
                    <a:gd name="T27" fmla="*/ 183 h 424"/>
                    <a:gd name="T28" fmla="*/ 35 w 251"/>
                    <a:gd name="T29" fmla="*/ 224 h 424"/>
                    <a:gd name="T30" fmla="*/ 55 w 251"/>
                    <a:gd name="T31" fmla="*/ 217 h 424"/>
                    <a:gd name="T32" fmla="*/ 72 w 251"/>
                    <a:gd name="T33" fmla="*/ 227 h 424"/>
                    <a:gd name="T34" fmla="*/ 0 w 251"/>
                    <a:gd name="T35" fmla="*/ 306 h 424"/>
                    <a:gd name="T36" fmla="*/ 62 w 251"/>
                    <a:gd name="T37" fmla="*/ 262 h 424"/>
                    <a:gd name="T38" fmla="*/ 71 w 251"/>
                    <a:gd name="T39" fmla="*/ 278 h 424"/>
                    <a:gd name="T40" fmla="*/ 55 w 251"/>
                    <a:gd name="T41" fmla="*/ 296 h 424"/>
                    <a:gd name="T42" fmla="*/ 65 w 251"/>
                    <a:gd name="T43" fmla="*/ 309 h 424"/>
                    <a:gd name="T44" fmla="*/ 57 w 251"/>
                    <a:gd name="T45" fmla="*/ 339 h 424"/>
                    <a:gd name="T46" fmla="*/ 48 w 251"/>
                    <a:gd name="T47" fmla="*/ 399 h 424"/>
                    <a:gd name="T48" fmla="*/ 71 w 251"/>
                    <a:gd name="T49" fmla="*/ 350 h 424"/>
                    <a:gd name="T50" fmla="*/ 116 w 251"/>
                    <a:gd name="T51" fmla="*/ 422 h 424"/>
                    <a:gd name="T52" fmla="*/ 100 w 251"/>
                    <a:gd name="T53" fmla="*/ 321 h 424"/>
                    <a:gd name="T54" fmla="*/ 94 w 251"/>
                    <a:gd name="T55" fmla="*/ 287 h 424"/>
                    <a:gd name="T56" fmla="*/ 200 w 251"/>
                    <a:gd name="T57" fmla="*/ 422 h 424"/>
                    <a:gd name="T58" fmla="*/ 103 w 251"/>
                    <a:gd name="T59" fmla="*/ 268 h 424"/>
                    <a:gd name="T60" fmla="*/ 116 w 251"/>
                    <a:gd name="T61" fmla="*/ 262 h 424"/>
                    <a:gd name="T62" fmla="*/ 127 w 251"/>
                    <a:gd name="T63" fmla="*/ 292 h 424"/>
                    <a:gd name="T64" fmla="*/ 121 w 251"/>
                    <a:gd name="T65" fmla="*/ 235 h 424"/>
                    <a:gd name="T66" fmla="*/ 178 w 251"/>
                    <a:gd name="T67" fmla="*/ 366 h 424"/>
                    <a:gd name="T68" fmla="*/ 136 w 251"/>
                    <a:gd name="T69" fmla="*/ 191 h 424"/>
                    <a:gd name="T70" fmla="*/ 129 w 251"/>
                    <a:gd name="T71" fmla="*/ 163 h 424"/>
                    <a:gd name="T72" fmla="*/ 133 w 251"/>
                    <a:gd name="T73" fmla="*/ 139 h 424"/>
                    <a:gd name="T74" fmla="*/ 140 w 251"/>
                    <a:gd name="T75" fmla="*/ 117 h 424"/>
                    <a:gd name="T76" fmla="*/ 213 w 251"/>
                    <a:gd name="T77" fmla="*/ 234 h 424"/>
                    <a:gd name="T78" fmla="*/ 166 w 251"/>
                    <a:gd name="T79" fmla="*/ 167 h 424"/>
                    <a:gd name="T80" fmla="*/ 156 w 251"/>
                    <a:gd name="T81" fmla="*/ 103 h 424"/>
                    <a:gd name="T82" fmla="*/ 168 w 251"/>
                    <a:gd name="T83" fmla="*/ 114 h 424"/>
                    <a:gd name="T84" fmla="*/ 162 w 251"/>
                    <a:gd name="T85" fmla="*/ 92 h 424"/>
                    <a:gd name="T86" fmla="*/ 178 w 251"/>
                    <a:gd name="T87" fmla="*/ 92 h 424"/>
                    <a:gd name="T88" fmla="*/ 170 w 251"/>
                    <a:gd name="T89" fmla="*/ 61 h 424"/>
                    <a:gd name="T90" fmla="*/ 176 w 251"/>
                    <a:gd name="T91" fmla="*/ 33 h 424"/>
                    <a:gd name="T92" fmla="*/ 163 w 251"/>
                    <a:gd name="T93" fmla="*/ 13 h 424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0" t="0" r="r" b="b"/>
                  <a:pathLst>
                    <a:path w="251" h="424">
                      <a:moveTo>
                        <a:pt x="171" y="0"/>
                      </a:moveTo>
                      <a:lnTo>
                        <a:pt x="158" y="13"/>
                      </a:lnTo>
                      <a:lnTo>
                        <a:pt x="140" y="17"/>
                      </a:lnTo>
                      <a:lnTo>
                        <a:pt x="130" y="20"/>
                      </a:lnTo>
                      <a:lnTo>
                        <a:pt x="120" y="31"/>
                      </a:lnTo>
                      <a:lnTo>
                        <a:pt x="130" y="32"/>
                      </a:lnTo>
                      <a:lnTo>
                        <a:pt x="116" y="39"/>
                      </a:lnTo>
                      <a:lnTo>
                        <a:pt x="95" y="43"/>
                      </a:lnTo>
                      <a:lnTo>
                        <a:pt x="47" y="43"/>
                      </a:lnTo>
                      <a:lnTo>
                        <a:pt x="96" y="46"/>
                      </a:lnTo>
                      <a:lnTo>
                        <a:pt x="116" y="40"/>
                      </a:lnTo>
                      <a:lnTo>
                        <a:pt x="124" y="43"/>
                      </a:lnTo>
                      <a:lnTo>
                        <a:pt x="103" y="57"/>
                      </a:lnTo>
                      <a:lnTo>
                        <a:pt x="118" y="61"/>
                      </a:lnTo>
                      <a:lnTo>
                        <a:pt x="101" y="74"/>
                      </a:lnTo>
                      <a:lnTo>
                        <a:pt x="89" y="87"/>
                      </a:lnTo>
                      <a:lnTo>
                        <a:pt x="14" y="92"/>
                      </a:lnTo>
                      <a:lnTo>
                        <a:pt x="89" y="90"/>
                      </a:lnTo>
                      <a:lnTo>
                        <a:pt x="101" y="78"/>
                      </a:lnTo>
                      <a:lnTo>
                        <a:pt x="114" y="81"/>
                      </a:lnTo>
                      <a:lnTo>
                        <a:pt x="100" y="92"/>
                      </a:lnTo>
                      <a:lnTo>
                        <a:pt x="61" y="116"/>
                      </a:lnTo>
                      <a:lnTo>
                        <a:pt x="20" y="123"/>
                      </a:lnTo>
                      <a:lnTo>
                        <a:pt x="61" y="117"/>
                      </a:lnTo>
                      <a:lnTo>
                        <a:pt x="100" y="97"/>
                      </a:lnTo>
                      <a:lnTo>
                        <a:pt x="107" y="103"/>
                      </a:lnTo>
                      <a:lnTo>
                        <a:pt x="91" y="117"/>
                      </a:lnTo>
                      <a:lnTo>
                        <a:pt x="82" y="127"/>
                      </a:lnTo>
                      <a:lnTo>
                        <a:pt x="30" y="146"/>
                      </a:lnTo>
                      <a:lnTo>
                        <a:pt x="82" y="128"/>
                      </a:lnTo>
                      <a:lnTo>
                        <a:pt x="91" y="120"/>
                      </a:lnTo>
                      <a:lnTo>
                        <a:pt x="104" y="122"/>
                      </a:lnTo>
                      <a:lnTo>
                        <a:pt x="89" y="136"/>
                      </a:lnTo>
                      <a:lnTo>
                        <a:pt x="101" y="137"/>
                      </a:lnTo>
                      <a:lnTo>
                        <a:pt x="78" y="153"/>
                      </a:lnTo>
                      <a:lnTo>
                        <a:pt x="16" y="180"/>
                      </a:lnTo>
                      <a:lnTo>
                        <a:pt x="78" y="156"/>
                      </a:lnTo>
                      <a:lnTo>
                        <a:pt x="99" y="154"/>
                      </a:lnTo>
                      <a:lnTo>
                        <a:pt x="84" y="169"/>
                      </a:lnTo>
                      <a:lnTo>
                        <a:pt x="95" y="167"/>
                      </a:lnTo>
                      <a:lnTo>
                        <a:pt x="78" y="185"/>
                      </a:lnTo>
                      <a:lnTo>
                        <a:pt x="90" y="183"/>
                      </a:lnTo>
                      <a:lnTo>
                        <a:pt x="77" y="200"/>
                      </a:lnTo>
                      <a:lnTo>
                        <a:pt x="55" y="215"/>
                      </a:lnTo>
                      <a:lnTo>
                        <a:pt x="35" y="224"/>
                      </a:lnTo>
                      <a:lnTo>
                        <a:pt x="5" y="227"/>
                      </a:lnTo>
                      <a:lnTo>
                        <a:pt x="34" y="227"/>
                      </a:lnTo>
                      <a:lnTo>
                        <a:pt x="55" y="217"/>
                      </a:lnTo>
                      <a:lnTo>
                        <a:pt x="77" y="205"/>
                      </a:lnTo>
                      <a:lnTo>
                        <a:pt x="90" y="207"/>
                      </a:lnTo>
                      <a:lnTo>
                        <a:pt x="72" y="227"/>
                      </a:lnTo>
                      <a:lnTo>
                        <a:pt x="86" y="227"/>
                      </a:lnTo>
                      <a:lnTo>
                        <a:pt x="68" y="242"/>
                      </a:lnTo>
                      <a:lnTo>
                        <a:pt x="0" y="306"/>
                      </a:lnTo>
                      <a:lnTo>
                        <a:pt x="70" y="244"/>
                      </a:lnTo>
                      <a:lnTo>
                        <a:pt x="81" y="246"/>
                      </a:lnTo>
                      <a:lnTo>
                        <a:pt x="62" y="262"/>
                      </a:lnTo>
                      <a:lnTo>
                        <a:pt x="74" y="266"/>
                      </a:lnTo>
                      <a:lnTo>
                        <a:pt x="58" y="281"/>
                      </a:lnTo>
                      <a:lnTo>
                        <a:pt x="71" y="278"/>
                      </a:lnTo>
                      <a:lnTo>
                        <a:pt x="30" y="329"/>
                      </a:lnTo>
                      <a:lnTo>
                        <a:pt x="72" y="281"/>
                      </a:lnTo>
                      <a:lnTo>
                        <a:pt x="55" y="296"/>
                      </a:lnTo>
                      <a:lnTo>
                        <a:pt x="67" y="296"/>
                      </a:lnTo>
                      <a:lnTo>
                        <a:pt x="55" y="313"/>
                      </a:lnTo>
                      <a:lnTo>
                        <a:pt x="65" y="309"/>
                      </a:lnTo>
                      <a:lnTo>
                        <a:pt x="52" y="329"/>
                      </a:lnTo>
                      <a:lnTo>
                        <a:pt x="65" y="315"/>
                      </a:lnTo>
                      <a:lnTo>
                        <a:pt x="57" y="339"/>
                      </a:lnTo>
                      <a:lnTo>
                        <a:pt x="47" y="399"/>
                      </a:lnTo>
                      <a:lnTo>
                        <a:pt x="52" y="423"/>
                      </a:lnTo>
                      <a:lnTo>
                        <a:pt x="48" y="399"/>
                      </a:lnTo>
                      <a:lnTo>
                        <a:pt x="58" y="340"/>
                      </a:lnTo>
                      <a:lnTo>
                        <a:pt x="68" y="333"/>
                      </a:lnTo>
                      <a:lnTo>
                        <a:pt x="71" y="350"/>
                      </a:lnTo>
                      <a:lnTo>
                        <a:pt x="78" y="329"/>
                      </a:lnTo>
                      <a:lnTo>
                        <a:pt x="87" y="336"/>
                      </a:lnTo>
                      <a:lnTo>
                        <a:pt x="116" y="422"/>
                      </a:lnTo>
                      <a:lnTo>
                        <a:pt x="89" y="329"/>
                      </a:lnTo>
                      <a:lnTo>
                        <a:pt x="89" y="309"/>
                      </a:lnTo>
                      <a:lnTo>
                        <a:pt x="100" y="321"/>
                      </a:lnTo>
                      <a:lnTo>
                        <a:pt x="100" y="384"/>
                      </a:lnTo>
                      <a:lnTo>
                        <a:pt x="100" y="316"/>
                      </a:lnTo>
                      <a:lnTo>
                        <a:pt x="94" y="287"/>
                      </a:lnTo>
                      <a:lnTo>
                        <a:pt x="105" y="302"/>
                      </a:lnTo>
                      <a:lnTo>
                        <a:pt x="124" y="350"/>
                      </a:lnTo>
                      <a:lnTo>
                        <a:pt x="200" y="422"/>
                      </a:lnTo>
                      <a:lnTo>
                        <a:pt x="125" y="347"/>
                      </a:lnTo>
                      <a:lnTo>
                        <a:pt x="105" y="298"/>
                      </a:lnTo>
                      <a:lnTo>
                        <a:pt x="103" y="268"/>
                      </a:lnTo>
                      <a:lnTo>
                        <a:pt x="113" y="283"/>
                      </a:lnTo>
                      <a:lnTo>
                        <a:pt x="107" y="249"/>
                      </a:lnTo>
                      <a:lnTo>
                        <a:pt x="116" y="262"/>
                      </a:lnTo>
                      <a:lnTo>
                        <a:pt x="125" y="293"/>
                      </a:lnTo>
                      <a:lnTo>
                        <a:pt x="171" y="400"/>
                      </a:lnTo>
                      <a:lnTo>
                        <a:pt x="127" y="292"/>
                      </a:lnTo>
                      <a:lnTo>
                        <a:pt x="116" y="262"/>
                      </a:lnTo>
                      <a:lnTo>
                        <a:pt x="114" y="224"/>
                      </a:lnTo>
                      <a:lnTo>
                        <a:pt x="121" y="235"/>
                      </a:lnTo>
                      <a:lnTo>
                        <a:pt x="119" y="210"/>
                      </a:lnTo>
                      <a:lnTo>
                        <a:pt x="127" y="217"/>
                      </a:lnTo>
                      <a:lnTo>
                        <a:pt x="178" y="366"/>
                      </a:lnTo>
                      <a:lnTo>
                        <a:pt x="130" y="213"/>
                      </a:lnTo>
                      <a:lnTo>
                        <a:pt x="127" y="183"/>
                      </a:lnTo>
                      <a:lnTo>
                        <a:pt x="136" y="191"/>
                      </a:lnTo>
                      <a:lnTo>
                        <a:pt x="152" y="306"/>
                      </a:lnTo>
                      <a:lnTo>
                        <a:pt x="139" y="187"/>
                      </a:lnTo>
                      <a:lnTo>
                        <a:pt x="129" y="163"/>
                      </a:lnTo>
                      <a:lnTo>
                        <a:pt x="129" y="155"/>
                      </a:lnTo>
                      <a:lnTo>
                        <a:pt x="137" y="171"/>
                      </a:lnTo>
                      <a:lnTo>
                        <a:pt x="133" y="139"/>
                      </a:lnTo>
                      <a:lnTo>
                        <a:pt x="135" y="130"/>
                      </a:lnTo>
                      <a:lnTo>
                        <a:pt x="140" y="148"/>
                      </a:lnTo>
                      <a:lnTo>
                        <a:pt x="140" y="117"/>
                      </a:lnTo>
                      <a:lnTo>
                        <a:pt x="149" y="123"/>
                      </a:lnTo>
                      <a:lnTo>
                        <a:pt x="165" y="170"/>
                      </a:lnTo>
                      <a:lnTo>
                        <a:pt x="213" y="234"/>
                      </a:lnTo>
                      <a:lnTo>
                        <a:pt x="229" y="278"/>
                      </a:lnTo>
                      <a:lnTo>
                        <a:pt x="213" y="230"/>
                      </a:lnTo>
                      <a:lnTo>
                        <a:pt x="166" y="167"/>
                      </a:lnTo>
                      <a:lnTo>
                        <a:pt x="150" y="121"/>
                      </a:lnTo>
                      <a:lnTo>
                        <a:pt x="146" y="92"/>
                      </a:lnTo>
                      <a:lnTo>
                        <a:pt x="156" y="103"/>
                      </a:lnTo>
                      <a:lnTo>
                        <a:pt x="152" y="75"/>
                      </a:lnTo>
                      <a:lnTo>
                        <a:pt x="161" y="92"/>
                      </a:lnTo>
                      <a:lnTo>
                        <a:pt x="168" y="114"/>
                      </a:lnTo>
                      <a:lnTo>
                        <a:pt x="250" y="178"/>
                      </a:lnTo>
                      <a:lnTo>
                        <a:pt x="171" y="114"/>
                      </a:lnTo>
                      <a:lnTo>
                        <a:pt x="162" y="92"/>
                      </a:lnTo>
                      <a:lnTo>
                        <a:pt x="163" y="54"/>
                      </a:lnTo>
                      <a:lnTo>
                        <a:pt x="168" y="64"/>
                      </a:lnTo>
                      <a:lnTo>
                        <a:pt x="178" y="92"/>
                      </a:lnTo>
                      <a:lnTo>
                        <a:pt x="233" y="158"/>
                      </a:lnTo>
                      <a:lnTo>
                        <a:pt x="178" y="89"/>
                      </a:lnTo>
                      <a:lnTo>
                        <a:pt x="170" y="61"/>
                      </a:lnTo>
                      <a:lnTo>
                        <a:pt x="167" y="35"/>
                      </a:lnTo>
                      <a:lnTo>
                        <a:pt x="180" y="49"/>
                      </a:lnTo>
                      <a:lnTo>
                        <a:pt x="176" y="33"/>
                      </a:lnTo>
                      <a:lnTo>
                        <a:pt x="173" y="24"/>
                      </a:lnTo>
                      <a:lnTo>
                        <a:pt x="170" y="16"/>
                      </a:lnTo>
                      <a:lnTo>
                        <a:pt x="163" y="13"/>
                      </a:lnTo>
                      <a:lnTo>
                        <a:pt x="171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3" name="Freeform 106"/>
                <p:cNvSpPr>
                  <a:spLocks/>
                </p:cNvSpPr>
                <p:nvPr/>
              </p:nvSpPr>
              <p:spPr bwMode="auto">
                <a:xfrm>
                  <a:off x="4425" y="3637"/>
                  <a:ext cx="120" cy="294"/>
                </a:xfrm>
                <a:custGeom>
                  <a:avLst/>
                  <a:gdLst>
                    <a:gd name="T0" fmla="*/ 117 w 120"/>
                    <a:gd name="T1" fmla="*/ 31 h 294"/>
                    <a:gd name="T2" fmla="*/ 75 w 120"/>
                    <a:gd name="T3" fmla="*/ 0 h 294"/>
                    <a:gd name="T4" fmla="*/ 62 w 120"/>
                    <a:gd name="T5" fmla="*/ 1 h 294"/>
                    <a:gd name="T6" fmla="*/ 51 w 120"/>
                    <a:gd name="T7" fmla="*/ 4 h 294"/>
                    <a:gd name="T8" fmla="*/ 42 w 120"/>
                    <a:gd name="T9" fmla="*/ 16 h 294"/>
                    <a:gd name="T10" fmla="*/ 20 w 120"/>
                    <a:gd name="T11" fmla="*/ 55 h 294"/>
                    <a:gd name="T12" fmla="*/ 13 w 120"/>
                    <a:gd name="T13" fmla="*/ 71 h 294"/>
                    <a:gd name="T14" fmla="*/ 7 w 120"/>
                    <a:gd name="T15" fmla="*/ 87 h 294"/>
                    <a:gd name="T16" fmla="*/ 2 w 120"/>
                    <a:gd name="T17" fmla="*/ 138 h 294"/>
                    <a:gd name="T18" fmla="*/ 0 w 120"/>
                    <a:gd name="T19" fmla="*/ 153 h 294"/>
                    <a:gd name="T20" fmla="*/ 2 w 120"/>
                    <a:gd name="T21" fmla="*/ 172 h 294"/>
                    <a:gd name="T22" fmla="*/ 5 w 120"/>
                    <a:gd name="T23" fmla="*/ 192 h 294"/>
                    <a:gd name="T24" fmla="*/ 14 w 120"/>
                    <a:gd name="T25" fmla="*/ 224 h 294"/>
                    <a:gd name="T26" fmla="*/ 22 w 120"/>
                    <a:gd name="T27" fmla="*/ 244 h 294"/>
                    <a:gd name="T28" fmla="*/ 33 w 120"/>
                    <a:gd name="T29" fmla="*/ 266 h 294"/>
                    <a:gd name="T30" fmla="*/ 55 w 120"/>
                    <a:gd name="T31" fmla="*/ 293 h 294"/>
                    <a:gd name="T32" fmla="*/ 44 w 120"/>
                    <a:gd name="T33" fmla="*/ 259 h 294"/>
                    <a:gd name="T34" fmla="*/ 35 w 120"/>
                    <a:gd name="T35" fmla="*/ 227 h 294"/>
                    <a:gd name="T36" fmla="*/ 29 w 120"/>
                    <a:gd name="T37" fmla="*/ 199 h 294"/>
                    <a:gd name="T38" fmla="*/ 31 w 120"/>
                    <a:gd name="T39" fmla="*/ 172 h 294"/>
                    <a:gd name="T40" fmla="*/ 33 w 120"/>
                    <a:gd name="T41" fmla="*/ 153 h 294"/>
                    <a:gd name="T42" fmla="*/ 29 w 120"/>
                    <a:gd name="T43" fmla="*/ 130 h 294"/>
                    <a:gd name="T44" fmla="*/ 27 w 120"/>
                    <a:gd name="T45" fmla="*/ 110 h 294"/>
                    <a:gd name="T46" fmla="*/ 36 w 120"/>
                    <a:gd name="T47" fmla="*/ 71 h 294"/>
                    <a:gd name="T48" fmla="*/ 38 w 120"/>
                    <a:gd name="T49" fmla="*/ 51 h 294"/>
                    <a:gd name="T50" fmla="*/ 46 w 120"/>
                    <a:gd name="T51" fmla="*/ 34 h 294"/>
                    <a:gd name="T52" fmla="*/ 62 w 120"/>
                    <a:gd name="T53" fmla="*/ 13 h 294"/>
                    <a:gd name="T54" fmla="*/ 79 w 120"/>
                    <a:gd name="T55" fmla="*/ 13 h 294"/>
                    <a:gd name="T56" fmla="*/ 119 w 120"/>
                    <a:gd name="T57" fmla="*/ 41 h 294"/>
                    <a:gd name="T58" fmla="*/ 117 w 120"/>
                    <a:gd name="T59" fmla="*/ 31 h 29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120" h="294">
                      <a:moveTo>
                        <a:pt x="117" y="31"/>
                      </a:moveTo>
                      <a:lnTo>
                        <a:pt x="75" y="0"/>
                      </a:lnTo>
                      <a:lnTo>
                        <a:pt x="62" y="1"/>
                      </a:lnTo>
                      <a:lnTo>
                        <a:pt x="51" y="4"/>
                      </a:lnTo>
                      <a:lnTo>
                        <a:pt x="42" y="16"/>
                      </a:lnTo>
                      <a:lnTo>
                        <a:pt x="20" y="55"/>
                      </a:lnTo>
                      <a:lnTo>
                        <a:pt x="13" y="71"/>
                      </a:lnTo>
                      <a:lnTo>
                        <a:pt x="7" y="87"/>
                      </a:lnTo>
                      <a:lnTo>
                        <a:pt x="2" y="138"/>
                      </a:lnTo>
                      <a:lnTo>
                        <a:pt x="0" y="153"/>
                      </a:lnTo>
                      <a:lnTo>
                        <a:pt x="2" y="172"/>
                      </a:lnTo>
                      <a:lnTo>
                        <a:pt x="5" y="192"/>
                      </a:lnTo>
                      <a:lnTo>
                        <a:pt x="14" y="224"/>
                      </a:lnTo>
                      <a:lnTo>
                        <a:pt x="22" y="244"/>
                      </a:lnTo>
                      <a:lnTo>
                        <a:pt x="33" y="266"/>
                      </a:lnTo>
                      <a:lnTo>
                        <a:pt x="55" y="293"/>
                      </a:lnTo>
                      <a:lnTo>
                        <a:pt x="44" y="259"/>
                      </a:lnTo>
                      <a:lnTo>
                        <a:pt x="35" y="227"/>
                      </a:lnTo>
                      <a:lnTo>
                        <a:pt x="29" y="199"/>
                      </a:lnTo>
                      <a:lnTo>
                        <a:pt x="31" y="172"/>
                      </a:lnTo>
                      <a:lnTo>
                        <a:pt x="33" y="153"/>
                      </a:lnTo>
                      <a:lnTo>
                        <a:pt x="29" y="130"/>
                      </a:lnTo>
                      <a:lnTo>
                        <a:pt x="27" y="110"/>
                      </a:lnTo>
                      <a:lnTo>
                        <a:pt x="36" y="71"/>
                      </a:lnTo>
                      <a:lnTo>
                        <a:pt x="38" y="51"/>
                      </a:lnTo>
                      <a:lnTo>
                        <a:pt x="46" y="34"/>
                      </a:lnTo>
                      <a:lnTo>
                        <a:pt x="62" y="13"/>
                      </a:lnTo>
                      <a:lnTo>
                        <a:pt x="79" y="13"/>
                      </a:lnTo>
                      <a:lnTo>
                        <a:pt x="119" y="41"/>
                      </a:lnTo>
                      <a:lnTo>
                        <a:pt x="117" y="31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4" name="Freeform 107"/>
                <p:cNvSpPr>
                  <a:spLocks/>
                </p:cNvSpPr>
                <p:nvPr/>
              </p:nvSpPr>
              <p:spPr bwMode="auto">
                <a:xfrm>
                  <a:off x="4695" y="3497"/>
                  <a:ext cx="217" cy="317"/>
                </a:xfrm>
                <a:custGeom>
                  <a:avLst/>
                  <a:gdLst>
                    <a:gd name="T0" fmla="*/ 152 w 217"/>
                    <a:gd name="T1" fmla="*/ 316 h 317"/>
                    <a:gd name="T2" fmla="*/ 168 w 217"/>
                    <a:gd name="T3" fmla="*/ 262 h 317"/>
                    <a:gd name="T4" fmla="*/ 174 w 217"/>
                    <a:gd name="T5" fmla="*/ 239 h 317"/>
                    <a:gd name="T6" fmla="*/ 189 w 217"/>
                    <a:gd name="T7" fmla="*/ 210 h 317"/>
                    <a:gd name="T8" fmla="*/ 205 w 217"/>
                    <a:gd name="T9" fmla="*/ 183 h 317"/>
                    <a:gd name="T10" fmla="*/ 214 w 217"/>
                    <a:gd name="T11" fmla="*/ 167 h 317"/>
                    <a:gd name="T12" fmla="*/ 216 w 217"/>
                    <a:gd name="T13" fmla="*/ 151 h 317"/>
                    <a:gd name="T14" fmla="*/ 211 w 217"/>
                    <a:gd name="T15" fmla="*/ 127 h 317"/>
                    <a:gd name="T16" fmla="*/ 209 w 217"/>
                    <a:gd name="T17" fmla="*/ 103 h 317"/>
                    <a:gd name="T18" fmla="*/ 185 w 217"/>
                    <a:gd name="T19" fmla="*/ 43 h 317"/>
                    <a:gd name="T20" fmla="*/ 174 w 217"/>
                    <a:gd name="T21" fmla="*/ 29 h 317"/>
                    <a:gd name="T22" fmla="*/ 155 w 217"/>
                    <a:gd name="T23" fmla="*/ 13 h 317"/>
                    <a:gd name="T24" fmla="*/ 137 w 217"/>
                    <a:gd name="T25" fmla="*/ 3 h 317"/>
                    <a:gd name="T26" fmla="*/ 116 w 217"/>
                    <a:gd name="T27" fmla="*/ 0 h 317"/>
                    <a:gd name="T28" fmla="*/ 98 w 217"/>
                    <a:gd name="T29" fmla="*/ 7 h 317"/>
                    <a:gd name="T30" fmla="*/ 77 w 217"/>
                    <a:gd name="T31" fmla="*/ 13 h 317"/>
                    <a:gd name="T32" fmla="*/ 54 w 217"/>
                    <a:gd name="T33" fmla="*/ 32 h 317"/>
                    <a:gd name="T34" fmla="*/ 46 w 217"/>
                    <a:gd name="T35" fmla="*/ 45 h 317"/>
                    <a:gd name="T36" fmla="*/ 33 w 217"/>
                    <a:gd name="T37" fmla="*/ 64 h 317"/>
                    <a:gd name="T38" fmla="*/ 22 w 217"/>
                    <a:gd name="T39" fmla="*/ 81 h 317"/>
                    <a:gd name="T40" fmla="*/ 2 w 217"/>
                    <a:gd name="T41" fmla="*/ 164 h 317"/>
                    <a:gd name="T42" fmla="*/ 0 w 217"/>
                    <a:gd name="T43" fmla="*/ 180 h 317"/>
                    <a:gd name="T44" fmla="*/ 5 w 217"/>
                    <a:gd name="T45" fmla="*/ 207 h 317"/>
                    <a:gd name="T46" fmla="*/ 16 w 217"/>
                    <a:gd name="T47" fmla="*/ 285 h 317"/>
                    <a:gd name="T48" fmla="*/ 15 w 217"/>
                    <a:gd name="T49" fmla="*/ 208 h 317"/>
                    <a:gd name="T50" fmla="*/ 22 w 217"/>
                    <a:gd name="T51" fmla="*/ 175 h 317"/>
                    <a:gd name="T52" fmla="*/ 26 w 217"/>
                    <a:gd name="T53" fmla="*/ 154 h 317"/>
                    <a:gd name="T54" fmla="*/ 35 w 217"/>
                    <a:gd name="T55" fmla="*/ 127 h 317"/>
                    <a:gd name="T56" fmla="*/ 43 w 217"/>
                    <a:gd name="T57" fmla="*/ 100 h 317"/>
                    <a:gd name="T58" fmla="*/ 57 w 217"/>
                    <a:gd name="T59" fmla="*/ 72 h 317"/>
                    <a:gd name="T60" fmla="*/ 72 w 217"/>
                    <a:gd name="T61" fmla="*/ 48 h 317"/>
                    <a:gd name="T62" fmla="*/ 85 w 217"/>
                    <a:gd name="T63" fmla="*/ 26 h 317"/>
                    <a:gd name="T64" fmla="*/ 98 w 217"/>
                    <a:gd name="T65" fmla="*/ 13 h 317"/>
                    <a:gd name="T66" fmla="*/ 114 w 217"/>
                    <a:gd name="T67" fmla="*/ 8 h 317"/>
                    <a:gd name="T68" fmla="*/ 129 w 217"/>
                    <a:gd name="T69" fmla="*/ 13 h 317"/>
                    <a:gd name="T70" fmla="*/ 139 w 217"/>
                    <a:gd name="T71" fmla="*/ 24 h 317"/>
                    <a:gd name="T72" fmla="*/ 146 w 217"/>
                    <a:gd name="T73" fmla="*/ 45 h 317"/>
                    <a:gd name="T74" fmla="*/ 146 w 217"/>
                    <a:gd name="T75" fmla="*/ 61 h 317"/>
                    <a:gd name="T76" fmla="*/ 150 w 217"/>
                    <a:gd name="T77" fmla="*/ 90 h 317"/>
                    <a:gd name="T78" fmla="*/ 157 w 217"/>
                    <a:gd name="T79" fmla="*/ 108 h 317"/>
                    <a:gd name="T80" fmla="*/ 172 w 217"/>
                    <a:gd name="T81" fmla="*/ 136 h 317"/>
                    <a:gd name="T82" fmla="*/ 174 w 217"/>
                    <a:gd name="T83" fmla="*/ 151 h 317"/>
                    <a:gd name="T84" fmla="*/ 177 w 217"/>
                    <a:gd name="T85" fmla="*/ 165 h 317"/>
                    <a:gd name="T86" fmla="*/ 177 w 217"/>
                    <a:gd name="T87" fmla="*/ 186 h 317"/>
                    <a:gd name="T88" fmla="*/ 150 w 217"/>
                    <a:gd name="T89" fmla="*/ 257 h 317"/>
                    <a:gd name="T90" fmla="*/ 152 w 217"/>
                    <a:gd name="T91" fmla="*/ 316 h 317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217" h="317">
                      <a:moveTo>
                        <a:pt x="152" y="316"/>
                      </a:moveTo>
                      <a:lnTo>
                        <a:pt x="168" y="262"/>
                      </a:lnTo>
                      <a:lnTo>
                        <a:pt x="174" y="239"/>
                      </a:lnTo>
                      <a:lnTo>
                        <a:pt x="189" y="210"/>
                      </a:lnTo>
                      <a:lnTo>
                        <a:pt x="205" y="183"/>
                      </a:lnTo>
                      <a:lnTo>
                        <a:pt x="214" y="167"/>
                      </a:lnTo>
                      <a:lnTo>
                        <a:pt x="216" y="151"/>
                      </a:lnTo>
                      <a:lnTo>
                        <a:pt x="211" y="127"/>
                      </a:lnTo>
                      <a:lnTo>
                        <a:pt x="209" y="103"/>
                      </a:lnTo>
                      <a:lnTo>
                        <a:pt x="185" y="43"/>
                      </a:lnTo>
                      <a:lnTo>
                        <a:pt x="174" y="29"/>
                      </a:lnTo>
                      <a:lnTo>
                        <a:pt x="155" y="13"/>
                      </a:lnTo>
                      <a:lnTo>
                        <a:pt x="137" y="3"/>
                      </a:lnTo>
                      <a:lnTo>
                        <a:pt x="116" y="0"/>
                      </a:lnTo>
                      <a:lnTo>
                        <a:pt x="98" y="7"/>
                      </a:lnTo>
                      <a:lnTo>
                        <a:pt x="77" y="13"/>
                      </a:lnTo>
                      <a:lnTo>
                        <a:pt x="54" y="32"/>
                      </a:lnTo>
                      <a:lnTo>
                        <a:pt x="46" y="45"/>
                      </a:lnTo>
                      <a:lnTo>
                        <a:pt x="33" y="64"/>
                      </a:lnTo>
                      <a:lnTo>
                        <a:pt x="22" y="81"/>
                      </a:lnTo>
                      <a:lnTo>
                        <a:pt x="2" y="164"/>
                      </a:lnTo>
                      <a:lnTo>
                        <a:pt x="0" y="180"/>
                      </a:lnTo>
                      <a:lnTo>
                        <a:pt x="5" y="207"/>
                      </a:lnTo>
                      <a:lnTo>
                        <a:pt x="16" y="285"/>
                      </a:lnTo>
                      <a:lnTo>
                        <a:pt x="15" y="208"/>
                      </a:lnTo>
                      <a:lnTo>
                        <a:pt x="22" y="175"/>
                      </a:lnTo>
                      <a:lnTo>
                        <a:pt x="26" y="154"/>
                      </a:lnTo>
                      <a:lnTo>
                        <a:pt x="35" y="127"/>
                      </a:lnTo>
                      <a:lnTo>
                        <a:pt x="43" y="100"/>
                      </a:lnTo>
                      <a:lnTo>
                        <a:pt x="57" y="72"/>
                      </a:lnTo>
                      <a:lnTo>
                        <a:pt x="72" y="48"/>
                      </a:lnTo>
                      <a:lnTo>
                        <a:pt x="85" y="26"/>
                      </a:lnTo>
                      <a:lnTo>
                        <a:pt x="98" y="13"/>
                      </a:lnTo>
                      <a:lnTo>
                        <a:pt x="114" y="8"/>
                      </a:lnTo>
                      <a:lnTo>
                        <a:pt x="129" y="13"/>
                      </a:lnTo>
                      <a:lnTo>
                        <a:pt x="139" y="24"/>
                      </a:lnTo>
                      <a:lnTo>
                        <a:pt x="146" y="45"/>
                      </a:lnTo>
                      <a:lnTo>
                        <a:pt x="146" y="61"/>
                      </a:lnTo>
                      <a:lnTo>
                        <a:pt x="150" y="90"/>
                      </a:lnTo>
                      <a:lnTo>
                        <a:pt x="157" y="108"/>
                      </a:lnTo>
                      <a:lnTo>
                        <a:pt x="172" y="136"/>
                      </a:lnTo>
                      <a:lnTo>
                        <a:pt x="174" y="151"/>
                      </a:lnTo>
                      <a:lnTo>
                        <a:pt x="177" y="165"/>
                      </a:lnTo>
                      <a:lnTo>
                        <a:pt x="177" y="186"/>
                      </a:lnTo>
                      <a:lnTo>
                        <a:pt x="150" y="257"/>
                      </a:lnTo>
                      <a:lnTo>
                        <a:pt x="152" y="316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5" name="Freeform 108"/>
                <p:cNvSpPr>
                  <a:spLocks/>
                </p:cNvSpPr>
                <p:nvPr/>
              </p:nvSpPr>
              <p:spPr bwMode="auto">
                <a:xfrm>
                  <a:off x="4490" y="3857"/>
                  <a:ext cx="180" cy="288"/>
                </a:xfrm>
                <a:custGeom>
                  <a:avLst/>
                  <a:gdLst>
                    <a:gd name="T0" fmla="*/ 175 w 180"/>
                    <a:gd name="T1" fmla="*/ 46 h 288"/>
                    <a:gd name="T2" fmla="*/ 138 w 180"/>
                    <a:gd name="T3" fmla="*/ 0 h 288"/>
                    <a:gd name="T4" fmla="*/ 114 w 180"/>
                    <a:gd name="T5" fmla="*/ 1 h 288"/>
                    <a:gd name="T6" fmla="*/ 94 w 180"/>
                    <a:gd name="T7" fmla="*/ 4 h 288"/>
                    <a:gd name="T8" fmla="*/ 77 w 180"/>
                    <a:gd name="T9" fmla="*/ 16 h 288"/>
                    <a:gd name="T10" fmla="*/ 37 w 180"/>
                    <a:gd name="T11" fmla="*/ 53 h 288"/>
                    <a:gd name="T12" fmla="*/ 23 w 180"/>
                    <a:gd name="T13" fmla="*/ 70 h 288"/>
                    <a:gd name="T14" fmla="*/ 13 w 180"/>
                    <a:gd name="T15" fmla="*/ 86 h 288"/>
                    <a:gd name="T16" fmla="*/ 4 w 180"/>
                    <a:gd name="T17" fmla="*/ 135 h 288"/>
                    <a:gd name="T18" fmla="*/ 0 w 180"/>
                    <a:gd name="T19" fmla="*/ 149 h 288"/>
                    <a:gd name="T20" fmla="*/ 4 w 180"/>
                    <a:gd name="T21" fmla="*/ 168 h 288"/>
                    <a:gd name="T22" fmla="*/ 10 w 180"/>
                    <a:gd name="T23" fmla="*/ 188 h 288"/>
                    <a:gd name="T24" fmla="*/ 27 w 180"/>
                    <a:gd name="T25" fmla="*/ 219 h 288"/>
                    <a:gd name="T26" fmla="*/ 40 w 180"/>
                    <a:gd name="T27" fmla="*/ 239 h 288"/>
                    <a:gd name="T28" fmla="*/ 60 w 180"/>
                    <a:gd name="T29" fmla="*/ 261 h 288"/>
                    <a:gd name="T30" fmla="*/ 101 w 180"/>
                    <a:gd name="T31" fmla="*/ 287 h 288"/>
                    <a:gd name="T32" fmla="*/ 81 w 180"/>
                    <a:gd name="T33" fmla="*/ 253 h 288"/>
                    <a:gd name="T34" fmla="*/ 63 w 180"/>
                    <a:gd name="T35" fmla="*/ 223 h 288"/>
                    <a:gd name="T36" fmla="*/ 53 w 180"/>
                    <a:gd name="T37" fmla="*/ 195 h 288"/>
                    <a:gd name="T38" fmla="*/ 57 w 180"/>
                    <a:gd name="T39" fmla="*/ 168 h 288"/>
                    <a:gd name="T40" fmla="*/ 60 w 180"/>
                    <a:gd name="T41" fmla="*/ 149 h 288"/>
                    <a:gd name="T42" fmla="*/ 53 w 180"/>
                    <a:gd name="T43" fmla="*/ 127 h 288"/>
                    <a:gd name="T44" fmla="*/ 50 w 180"/>
                    <a:gd name="T45" fmla="*/ 107 h 288"/>
                    <a:gd name="T46" fmla="*/ 67 w 180"/>
                    <a:gd name="T47" fmla="*/ 70 h 288"/>
                    <a:gd name="T48" fmla="*/ 70 w 180"/>
                    <a:gd name="T49" fmla="*/ 49 h 288"/>
                    <a:gd name="T50" fmla="*/ 84 w 180"/>
                    <a:gd name="T51" fmla="*/ 34 h 288"/>
                    <a:gd name="T52" fmla="*/ 114 w 180"/>
                    <a:gd name="T53" fmla="*/ 12 h 288"/>
                    <a:gd name="T54" fmla="*/ 128 w 180"/>
                    <a:gd name="T55" fmla="*/ 29 h 288"/>
                    <a:gd name="T56" fmla="*/ 179 w 180"/>
                    <a:gd name="T57" fmla="*/ 55 h 288"/>
                    <a:gd name="T58" fmla="*/ 175 w 180"/>
                    <a:gd name="T59" fmla="*/ 46 h 28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180" h="288">
                      <a:moveTo>
                        <a:pt x="175" y="46"/>
                      </a:moveTo>
                      <a:lnTo>
                        <a:pt x="138" y="0"/>
                      </a:lnTo>
                      <a:lnTo>
                        <a:pt x="114" y="1"/>
                      </a:lnTo>
                      <a:lnTo>
                        <a:pt x="94" y="4"/>
                      </a:lnTo>
                      <a:lnTo>
                        <a:pt x="77" y="16"/>
                      </a:lnTo>
                      <a:lnTo>
                        <a:pt x="37" y="53"/>
                      </a:lnTo>
                      <a:lnTo>
                        <a:pt x="23" y="70"/>
                      </a:lnTo>
                      <a:lnTo>
                        <a:pt x="13" y="86"/>
                      </a:lnTo>
                      <a:lnTo>
                        <a:pt x="4" y="135"/>
                      </a:ln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0" y="188"/>
                      </a:lnTo>
                      <a:lnTo>
                        <a:pt x="27" y="219"/>
                      </a:lnTo>
                      <a:lnTo>
                        <a:pt x="40" y="239"/>
                      </a:lnTo>
                      <a:lnTo>
                        <a:pt x="60" y="261"/>
                      </a:lnTo>
                      <a:lnTo>
                        <a:pt x="101" y="287"/>
                      </a:lnTo>
                      <a:lnTo>
                        <a:pt x="81" y="253"/>
                      </a:lnTo>
                      <a:lnTo>
                        <a:pt x="63" y="223"/>
                      </a:lnTo>
                      <a:lnTo>
                        <a:pt x="53" y="195"/>
                      </a:lnTo>
                      <a:lnTo>
                        <a:pt x="57" y="168"/>
                      </a:lnTo>
                      <a:lnTo>
                        <a:pt x="60" y="149"/>
                      </a:lnTo>
                      <a:lnTo>
                        <a:pt x="53" y="127"/>
                      </a:lnTo>
                      <a:lnTo>
                        <a:pt x="50" y="107"/>
                      </a:lnTo>
                      <a:lnTo>
                        <a:pt x="67" y="70"/>
                      </a:lnTo>
                      <a:lnTo>
                        <a:pt x="70" y="49"/>
                      </a:lnTo>
                      <a:lnTo>
                        <a:pt x="84" y="34"/>
                      </a:lnTo>
                      <a:lnTo>
                        <a:pt x="114" y="12"/>
                      </a:lnTo>
                      <a:lnTo>
                        <a:pt x="128" y="29"/>
                      </a:lnTo>
                      <a:lnTo>
                        <a:pt x="179" y="55"/>
                      </a:lnTo>
                      <a:lnTo>
                        <a:pt x="175" y="46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6" name="Freeform 109"/>
                <p:cNvSpPr>
                  <a:spLocks/>
                </p:cNvSpPr>
                <p:nvPr/>
              </p:nvSpPr>
              <p:spPr bwMode="auto">
                <a:xfrm>
                  <a:off x="4702" y="3953"/>
                  <a:ext cx="183" cy="195"/>
                </a:xfrm>
                <a:custGeom>
                  <a:avLst/>
                  <a:gdLst>
                    <a:gd name="T0" fmla="*/ 4 w 183"/>
                    <a:gd name="T1" fmla="*/ 31 h 195"/>
                    <a:gd name="T2" fmla="*/ 42 w 183"/>
                    <a:gd name="T3" fmla="*/ 0 h 195"/>
                    <a:gd name="T4" fmla="*/ 66 w 183"/>
                    <a:gd name="T5" fmla="*/ 1 h 195"/>
                    <a:gd name="T6" fmla="*/ 87 w 183"/>
                    <a:gd name="T7" fmla="*/ 3 h 195"/>
                    <a:gd name="T8" fmla="*/ 103 w 183"/>
                    <a:gd name="T9" fmla="*/ 11 h 195"/>
                    <a:gd name="T10" fmla="*/ 145 w 183"/>
                    <a:gd name="T11" fmla="*/ 36 h 195"/>
                    <a:gd name="T12" fmla="*/ 158 w 183"/>
                    <a:gd name="T13" fmla="*/ 47 h 195"/>
                    <a:gd name="T14" fmla="*/ 168 w 183"/>
                    <a:gd name="T15" fmla="*/ 58 h 195"/>
                    <a:gd name="T16" fmla="*/ 178 w 183"/>
                    <a:gd name="T17" fmla="*/ 91 h 195"/>
                    <a:gd name="T18" fmla="*/ 182 w 183"/>
                    <a:gd name="T19" fmla="*/ 101 h 195"/>
                    <a:gd name="T20" fmla="*/ 178 w 183"/>
                    <a:gd name="T21" fmla="*/ 114 h 195"/>
                    <a:gd name="T22" fmla="*/ 172 w 183"/>
                    <a:gd name="T23" fmla="*/ 127 h 195"/>
                    <a:gd name="T24" fmla="*/ 155 w 183"/>
                    <a:gd name="T25" fmla="*/ 148 h 195"/>
                    <a:gd name="T26" fmla="*/ 141 w 183"/>
                    <a:gd name="T27" fmla="*/ 162 h 195"/>
                    <a:gd name="T28" fmla="*/ 121 w 183"/>
                    <a:gd name="T29" fmla="*/ 176 h 195"/>
                    <a:gd name="T30" fmla="*/ 79 w 183"/>
                    <a:gd name="T31" fmla="*/ 194 h 195"/>
                    <a:gd name="T32" fmla="*/ 100 w 183"/>
                    <a:gd name="T33" fmla="*/ 171 h 195"/>
                    <a:gd name="T34" fmla="*/ 118 w 183"/>
                    <a:gd name="T35" fmla="*/ 151 h 195"/>
                    <a:gd name="T36" fmla="*/ 128 w 183"/>
                    <a:gd name="T37" fmla="*/ 132 h 195"/>
                    <a:gd name="T38" fmla="*/ 124 w 183"/>
                    <a:gd name="T39" fmla="*/ 114 h 195"/>
                    <a:gd name="T40" fmla="*/ 121 w 183"/>
                    <a:gd name="T41" fmla="*/ 101 h 195"/>
                    <a:gd name="T42" fmla="*/ 128 w 183"/>
                    <a:gd name="T43" fmla="*/ 86 h 195"/>
                    <a:gd name="T44" fmla="*/ 131 w 183"/>
                    <a:gd name="T45" fmla="*/ 72 h 195"/>
                    <a:gd name="T46" fmla="*/ 114 w 183"/>
                    <a:gd name="T47" fmla="*/ 47 h 195"/>
                    <a:gd name="T48" fmla="*/ 110 w 183"/>
                    <a:gd name="T49" fmla="*/ 33 h 195"/>
                    <a:gd name="T50" fmla="*/ 96 w 183"/>
                    <a:gd name="T51" fmla="*/ 23 h 195"/>
                    <a:gd name="T52" fmla="*/ 66 w 183"/>
                    <a:gd name="T53" fmla="*/ 8 h 195"/>
                    <a:gd name="T54" fmla="*/ 52 w 183"/>
                    <a:gd name="T55" fmla="*/ 19 h 195"/>
                    <a:gd name="T56" fmla="*/ 0 w 183"/>
                    <a:gd name="T57" fmla="*/ 37 h 195"/>
                    <a:gd name="T58" fmla="*/ 4 w 183"/>
                    <a:gd name="T59" fmla="*/ 31 h 195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183" h="195">
                      <a:moveTo>
                        <a:pt x="4" y="31"/>
                      </a:moveTo>
                      <a:lnTo>
                        <a:pt x="42" y="0"/>
                      </a:lnTo>
                      <a:lnTo>
                        <a:pt x="66" y="1"/>
                      </a:lnTo>
                      <a:lnTo>
                        <a:pt x="87" y="3"/>
                      </a:lnTo>
                      <a:lnTo>
                        <a:pt x="103" y="11"/>
                      </a:lnTo>
                      <a:lnTo>
                        <a:pt x="145" y="36"/>
                      </a:lnTo>
                      <a:lnTo>
                        <a:pt x="158" y="47"/>
                      </a:lnTo>
                      <a:lnTo>
                        <a:pt x="168" y="58"/>
                      </a:lnTo>
                      <a:lnTo>
                        <a:pt x="178" y="91"/>
                      </a:lnTo>
                      <a:lnTo>
                        <a:pt x="182" y="101"/>
                      </a:lnTo>
                      <a:lnTo>
                        <a:pt x="178" y="114"/>
                      </a:lnTo>
                      <a:lnTo>
                        <a:pt x="172" y="127"/>
                      </a:lnTo>
                      <a:lnTo>
                        <a:pt x="155" y="148"/>
                      </a:lnTo>
                      <a:lnTo>
                        <a:pt x="141" y="162"/>
                      </a:lnTo>
                      <a:lnTo>
                        <a:pt x="121" y="176"/>
                      </a:lnTo>
                      <a:lnTo>
                        <a:pt x="79" y="194"/>
                      </a:lnTo>
                      <a:lnTo>
                        <a:pt x="100" y="171"/>
                      </a:lnTo>
                      <a:lnTo>
                        <a:pt x="118" y="151"/>
                      </a:lnTo>
                      <a:lnTo>
                        <a:pt x="128" y="132"/>
                      </a:lnTo>
                      <a:lnTo>
                        <a:pt x="124" y="114"/>
                      </a:lnTo>
                      <a:lnTo>
                        <a:pt x="121" y="101"/>
                      </a:lnTo>
                      <a:lnTo>
                        <a:pt x="128" y="86"/>
                      </a:lnTo>
                      <a:lnTo>
                        <a:pt x="131" y="72"/>
                      </a:lnTo>
                      <a:lnTo>
                        <a:pt x="114" y="47"/>
                      </a:lnTo>
                      <a:lnTo>
                        <a:pt x="110" y="33"/>
                      </a:lnTo>
                      <a:lnTo>
                        <a:pt x="96" y="23"/>
                      </a:lnTo>
                      <a:lnTo>
                        <a:pt x="66" y="8"/>
                      </a:lnTo>
                      <a:lnTo>
                        <a:pt x="52" y="19"/>
                      </a:lnTo>
                      <a:lnTo>
                        <a:pt x="0" y="37"/>
                      </a:lnTo>
                      <a:lnTo>
                        <a:pt x="4" y="31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7" name="Freeform 110"/>
                <p:cNvSpPr>
                  <a:spLocks/>
                </p:cNvSpPr>
                <p:nvPr/>
              </p:nvSpPr>
              <p:spPr bwMode="auto">
                <a:xfrm>
                  <a:off x="5116" y="3133"/>
                  <a:ext cx="350" cy="443"/>
                </a:xfrm>
                <a:custGeom>
                  <a:avLst/>
                  <a:gdLst>
                    <a:gd name="T0" fmla="*/ 329 w 350"/>
                    <a:gd name="T1" fmla="*/ 10 h 443"/>
                    <a:gd name="T2" fmla="*/ 327 w 350"/>
                    <a:gd name="T3" fmla="*/ 0 h 443"/>
                    <a:gd name="T4" fmla="*/ 302 w 350"/>
                    <a:gd name="T5" fmla="*/ 4 h 443"/>
                    <a:gd name="T6" fmla="*/ 287 w 350"/>
                    <a:gd name="T7" fmla="*/ 16 h 443"/>
                    <a:gd name="T8" fmla="*/ 10 w 350"/>
                    <a:gd name="T9" fmla="*/ 97 h 443"/>
                    <a:gd name="T10" fmla="*/ 257 w 350"/>
                    <a:gd name="T11" fmla="*/ 39 h 443"/>
                    <a:gd name="T12" fmla="*/ 260 w 350"/>
                    <a:gd name="T13" fmla="*/ 50 h 443"/>
                    <a:gd name="T14" fmla="*/ 139 w 350"/>
                    <a:gd name="T15" fmla="*/ 120 h 443"/>
                    <a:gd name="T16" fmla="*/ 289 w 350"/>
                    <a:gd name="T17" fmla="*/ 64 h 443"/>
                    <a:gd name="T18" fmla="*/ 270 w 350"/>
                    <a:gd name="T19" fmla="*/ 87 h 443"/>
                    <a:gd name="T20" fmla="*/ 222 w 350"/>
                    <a:gd name="T21" fmla="*/ 125 h 443"/>
                    <a:gd name="T22" fmla="*/ 76 w 350"/>
                    <a:gd name="T23" fmla="*/ 226 h 443"/>
                    <a:gd name="T24" fmla="*/ 82 w 350"/>
                    <a:gd name="T25" fmla="*/ 218 h 443"/>
                    <a:gd name="T26" fmla="*/ 177 w 350"/>
                    <a:gd name="T27" fmla="*/ 155 h 443"/>
                    <a:gd name="T28" fmla="*/ 252 w 350"/>
                    <a:gd name="T29" fmla="*/ 106 h 443"/>
                    <a:gd name="T30" fmla="*/ 287 w 350"/>
                    <a:gd name="T31" fmla="*/ 83 h 443"/>
                    <a:gd name="T32" fmla="*/ 293 w 350"/>
                    <a:gd name="T33" fmla="*/ 91 h 443"/>
                    <a:gd name="T34" fmla="*/ 252 w 350"/>
                    <a:gd name="T35" fmla="*/ 122 h 443"/>
                    <a:gd name="T36" fmla="*/ 193 w 350"/>
                    <a:gd name="T37" fmla="*/ 164 h 443"/>
                    <a:gd name="T38" fmla="*/ 270 w 350"/>
                    <a:gd name="T39" fmla="*/ 106 h 443"/>
                    <a:gd name="T40" fmla="*/ 293 w 350"/>
                    <a:gd name="T41" fmla="*/ 91 h 443"/>
                    <a:gd name="T42" fmla="*/ 296 w 350"/>
                    <a:gd name="T43" fmla="*/ 108 h 443"/>
                    <a:gd name="T44" fmla="*/ 270 w 350"/>
                    <a:gd name="T45" fmla="*/ 137 h 443"/>
                    <a:gd name="T46" fmla="*/ 193 w 350"/>
                    <a:gd name="T47" fmla="*/ 176 h 443"/>
                    <a:gd name="T48" fmla="*/ 128 w 350"/>
                    <a:gd name="T49" fmla="*/ 211 h 443"/>
                    <a:gd name="T50" fmla="*/ 204 w 350"/>
                    <a:gd name="T51" fmla="*/ 175 h 443"/>
                    <a:gd name="T52" fmla="*/ 281 w 350"/>
                    <a:gd name="T53" fmla="*/ 133 h 443"/>
                    <a:gd name="T54" fmla="*/ 278 w 350"/>
                    <a:gd name="T55" fmla="*/ 147 h 443"/>
                    <a:gd name="T56" fmla="*/ 281 w 350"/>
                    <a:gd name="T57" fmla="*/ 172 h 443"/>
                    <a:gd name="T58" fmla="*/ 269 w 350"/>
                    <a:gd name="T59" fmla="*/ 184 h 443"/>
                    <a:gd name="T60" fmla="*/ 206 w 350"/>
                    <a:gd name="T61" fmla="*/ 219 h 443"/>
                    <a:gd name="T62" fmla="*/ 87 w 350"/>
                    <a:gd name="T63" fmla="*/ 276 h 443"/>
                    <a:gd name="T64" fmla="*/ 105 w 350"/>
                    <a:gd name="T65" fmla="*/ 264 h 443"/>
                    <a:gd name="T66" fmla="*/ 252 w 350"/>
                    <a:gd name="T67" fmla="*/ 195 h 443"/>
                    <a:gd name="T68" fmla="*/ 298 w 350"/>
                    <a:gd name="T69" fmla="*/ 165 h 443"/>
                    <a:gd name="T70" fmla="*/ 181 w 350"/>
                    <a:gd name="T71" fmla="*/ 254 h 443"/>
                    <a:gd name="T72" fmla="*/ 297 w 350"/>
                    <a:gd name="T73" fmla="*/ 192 h 443"/>
                    <a:gd name="T74" fmla="*/ 294 w 350"/>
                    <a:gd name="T75" fmla="*/ 217 h 443"/>
                    <a:gd name="T76" fmla="*/ 235 w 350"/>
                    <a:gd name="T77" fmla="*/ 276 h 443"/>
                    <a:gd name="T78" fmla="*/ 135 w 350"/>
                    <a:gd name="T79" fmla="*/ 318 h 443"/>
                    <a:gd name="T80" fmla="*/ 41 w 350"/>
                    <a:gd name="T81" fmla="*/ 356 h 443"/>
                    <a:gd name="T82" fmla="*/ 182 w 350"/>
                    <a:gd name="T83" fmla="*/ 303 h 443"/>
                    <a:gd name="T84" fmla="*/ 240 w 350"/>
                    <a:gd name="T85" fmla="*/ 272 h 443"/>
                    <a:gd name="T86" fmla="*/ 293 w 350"/>
                    <a:gd name="T87" fmla="*/ 227 h 443"/>
                    <a:gd name="T88" fmla="*/ 287 w 350"/>
                    <a:gd name="T89" fmla="*/ 247 h 443"/>
                    <a:gd name="T90" fmla="*/ 284 w 350"/>
                    <a:gd name="T91" fmla="*/ 267 h 443"/>
                    <a:gd name="T92" fmla="*/ 287 w 350"/>
                    <a:gd name="T93" fmla="*/ 287 h 443"/>
                    <a:gd name="T94" fmla="*/ 235 w 350"/>
                    <a:gd name="T95" fmla="*/ 325 h 443"/>
                    <a:gd name="T96" fmla="*/ 138 w 350"/>
                    <a:gd name="T97" fmla="*/ 360 h 443"/>
                    <a:gd name="T98" fmla="*/ 144 w 350"/>
                    <a:gd name="T99" fmla="*/ 357 h 443"/>
                    <a:gd name="T100" fmla="*/ 264 w 350"/>
                    <a:gd name="T101" fmla="*/ 310 h 443"/>
                    <a:gd name="T102" fmla="*/ 258 w 350"/>
                    <a:gd name="T103" fmla="*/ 322 h 443"/>
                    <a:gd name="T104" fmla="*/ 265 w 350"/>
                    <a:gd name="T105" fmla="*/ 329 h 443"/>
                    <a:gd name="T106" fmla="*/ 270 w 350"/>
                    <a:gd name="T107" fmla="*/ 341 h 443"/>
                    <a:gd name="T108" fmla="*/ 211 w 350"/>
                    <a:gd name="T109" fmla="*/ 376 h 443"/>
                    <a:gd name="T110" fmla="*/ 146 w 350"/>
                    <a:gd name="T111" fmla="*/ 383 h 443"/>
                    <a:gd name="T112" fmla="*/ 264 w 350"/>
                    <a:gd name="T113" fmla="*/ 352 h 443"/>
                    <a:gd name="T114" fmla="*/ 258 w 350"/>
                    <a:gd name="T115" fmla="*/ 370 h 443"/>
                    <a:gd name="T116" fmla="*/ 266 w 350"/>
                    <a:gd name="T117" fmla="*/ 380 h 443"/>
                    <a:gd name="T118" fmla="*/ 128 w 350"/>
                    <a:gd name="T119" fmla="*/ 442 h 443"/>
                    <a:gd name="T120" fmla="*/ 258 w 350"/>
                    <a:gd name="T121" fmla="*/ 395 h 443"/>
                    <a:gd name="T122" fmla="*/ 286 w 350"/>
                    <a:gd name="T123" fmla="*/ 378 h 443"/>
                    <a:gd name="T124" fmla="*/ 303 w 350"/>
                    <a:gd name="T125" fmla="*/ 362 h 443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0" t="0" r="r" b="b"/>
                  <a:pathLst>
                    <a:path w="350" h="443">
                      <a:moveTo>
                        <a:pt x="324" y="34"/>
                      </a:moveTo>
                      <a:lnTo>
                        <a:pt x="329" y="10"/>
                      </a:lnTo>
                      <a:lnTo>
                        <a:pt x="349" y="8"/>
                      </a:lnTo>
                      <a:lnTo>
                        <a:pt x="327" y="0"/>
                      </a:lnTo>
                      <a:lnTo>
                        <a:pt x="317" y="1"/>
                      </a:lnTo>
                      <a:lnTo>
                        <a:pt x="302" y="4"/>
                      </a:lnTo>
                      <a:lnTo>
                        <a:pt x="301" y="11"/>
                      </a:lnTo>
                      <a:lnTo>
                        <a:pt x="287" y="16"/>
                      </a:lnTo>
                      <a:lnTo>
                        <a:pt x="170" y="79"/>
                      </a:lnTo>
                      <a:lnTo>
                        <a:pt x="10" y="97"/>
                      </a:lnTo>
                      <a:lnTo>
                        <a:pt x="168" y="78"/>
                      </a:lnTo>
                      <a:lnTo>
                        <a:pt x="257" y="39"/>
                      </a:lnTo>
                      <a:lnTo>
                        <a:pt x="287" y="34"/>
                      </a:lnTo>
                      <a:lnTo>
                        <a:pt x="260" y="50"/>
                      </a:lnTo>
                      <a:lnTo>
                        <a:pt x="287" y="52"/>
                      </a:lnTo>
                      <a:lnTo>
                        <a:pt x="139" y="120"/>
                      </a:lnTo>
                      <a:lnTo>
                        <a:pt x="240" y="77"/>
                      </a:lnTo>
                      <a:lnTo>
                        <a:pt x="289" y="64"/>
                      </a:lnTo>
                      <a:lnTo>
                        <a:pt x="287" y="74"/>
                      </a:lnTo>
                      <a:lnTo>
                        <a:pt x="270" y="87"/>
                      </a:lnTo>
                      <a:lnTo>
                        <a:pt x="257" y="99"/>
                      </a:lnTo>
                      <a:lnTo>
                        <a:pt x="222" y="125"/>
                      </a:lnTo>
                      <a:lnTo>
                        <a:pt x="158" y="172"/>
                      </a:lnTo>
                      <a:lnTo>
                        <a:pt x="76" y="226"/>
                      </a:lnTo>
                      <a:lnTo>
                        <a:pt x="11" y="264"/>
                      </a:lnTo>
                      <a:lnTo>
                        <a:pt x="82" y="218"/>
                      </a:lnTo>
                      <a:lnTo>
                        <a:pt x="124" y="190"/>
                      </a:lnTo>
                      <a:lnTo>
                        <a:pt x="177" y="155"/>
                      </a:lnTo>
                      <a:lnTo>
                        <a:pt x="205" y="133"/>
                      </a:lnTo>
                      <a:lnTo>
                        <a:pt x="252" y="106"/>
                      </a:lnTo>
                      <a:lnTo>
                        <a:pt x="270" y="95"/>
                      </a:lnTo>
                      <a:lnTo>
                        <a:pt x="287" y="83"/>
                      </a:lnTo>
                      <a:lnTo>
                        <a:pt x="278" y="85"/>
                      </a:lnTo>
                      <a:lnTo>
                        <a:pt x="293" y="91"/>
                      </a:lnTo>
                      <a:lnTo>
                        <a:pt x="276" y="99"/>
                      </a:lnTo>
                      <a:lnTo>
                        <a:pt x="252" y="122"/>
                      </a:lnTo>
                      <a:lnTo>
                        <a:pt x="225" y="146"/>
                      </a:lnTo>
                      <a:lnTo>
                        <a:pt x="193" y="164"/>
                      </a:lnTo>
                      <a:lnTo>
                        <a:pt x="246" y="125"/>
                      </a:lnTo>
                      <a:lnTo>
                        <a:pt x="270" y="106"/>
                      </a:lnTo>
                      <a:lnTo>
                        <a:pt x="287" y="91"/>
                      </a:lnTo>
                      <a:lnTo>
                        <a:pt x="293" y="91"/>
                      </a:lnTo>
                      <a:lnTo>
                        <a:pt x="280" y="114"/>
                      </a:lnTo>
                      <a:lnTo>
                        <a:pt x="296" y="108"/>
                      </a:lnTo>
                      <a:lnTo>
                        <a:pt x="287" y="122"/>
                      </a:lnTo>
                      <a:lnTo>
                        <a:pt x="270" y="137"/>
                      </a:lnTo>
                      <a:lnTo>
                        <a:pt x="235" y="160"/>
                      </a:lnTo>
                      <a:lnTo>
                        <a:pt x="193" y="176"/>
                      </a:lnTo>
                      <a:lnTo>
                        <a:pt x="158" y="195"/>
                      </a:lnTo>
                      <a:lnTo>
                        <a:pt x="128" y="211"/>
                      </a:lnTo>
                      <a:lnTo>
                        <a:pt x="146" y="203"/>
                      </a:lnTo>
                      <a:lnTo>
                        <a:pt x="204" y="175"/>
                      </a:lnTo>
                      <a:lnTo>
                        <a:pt x="270" y="141"/>
                      </a:lnTo>
                      <a:lnTo>
                        <a:pt x="281" y="133"/>
                      </a:lnTo>
                      <a:lnTo>
                        <a:pt x="293" y="122"/>
                      </a:lnTo>
                      <a:lnTo>
                        <a:pt x="278" y="147"/>
                      </a:lnTo>
                      <a:lnTo>
                        <a:pt x="303" y="138"/>
                      </a:lnTo>
                      <a:lnTo>
                        <a:pt x="281" y="172"/>
                      </a:lnTo>
                      <a:lnTo>
                        <a:pt x="276" y="179"/>
                      </a:lnTo>
                      <a:lnTo>
                        <a:pt x="269" y="184"/>
                      </a:lnTo>
                      <a:lnTo>
                        <a:pt x="239" y="202"/>
                      </a:lnTo>
                      <a:lnTo>
                        <a:pt x="206" y="219"/>
                      </a:lnTo>
                      <a:lnTo>
                        <a:pt x="145" y="249"/>
                      </a:lnTo>
                      <a:lnTo>
                        <a:pt x="87" y="276"/>
                      </a:lnTo>
                      <a:lnTo>
                        <a:pt x="0" y="314"/>
                      </a:lnTo>
                      <a:lnTo>
                        <a:pt x="105" y="264"/>
                      </a:lnTo>
                      <a:lnTo>
                        <a:pt x="211" y="214"/>
                      </a:lnTo>
                      <a:lnTo>
                        <a:pt x="252" y="195"/>
                      </a:lnTo>
                      <a:lnTo>
                        <a:pt x="278" y="174"/>
                      </a:lnTo>
                      <a:lnTo>
                        <a:pt x="298" y="165"/>
                      </a:lnTo>
                      <a:lnTo>
                        <a:pt x="302" y="166"/>
                      </a:lnTo>
                      <a:lnTo>
                        <a:pt x="181" y="254"/>
                      </a:lnTo>
                      <a:lnTo>
                        <a:pt x="274" y="194"/>
                      </a:lnTo>
                      <a:lnTo>
                        <a:pt x="297" y="192"/>
                      </a:lnTo>
                      <a:lnTo>
                        <a:pt x="270" y="224"/>
                      </a:lnTo>
                      <a:lnTo>
                        <a:pt x="294" y="217"/>
                      </a:lnTo>
                      <a:lnTo>
                        <a:pt x="258" y="253"/>
                      </a:lnTo>
                      <a:lnTo>
                        <a:pt x="235" y="276"/>
                      </a:lnTo>
                      <a:lnTo>
                        <a:pt x="193" y="295"/>
                      </a:lnTo>
                      <a:lnTo>
                        <a:pt x="135" y="318"/>
                      </a:lnTo>
                      <a:lnTo>
                        <a:pt x="82" y="341"/>
                      </a:lnTo>
                      <a:lnTo>
                        <a:pt x="41" y="356"/>
                      </a:lnTo>
                      <a:lnTo>
                        <a:pt x="11" y="364"/>
                      </a:lnTo>
                      <a:lnTo>
                        <a:pt x="182" y="303"/>
                      </a:lnTo>
                      <a:lnTo>
                        <a:pt x="221" y="285"/>
                      </a:lnTo>
                      <a:lnTo>
                        <a:pt x="240" y="272"/>
                      </a:lnTo>
                      <a:lnTo>
                        <a:pt x="267" y="249"/>
                      </a:lnTo>
                      <a:lnTo>
                        <a:pt x="293" y="227"/>
                      </a:lnTo>
                      <a:lnTo>
                        <a:pt x="266" y="258"/>
                      </a:lnTo>
                      <a:lnTo>
                        <a:pt x="287" y="247"/>
                      </a:lnTo>
                      <a:lnTo>
                        <a:pt x="265" y="273"/>
                      </a:lnTo>
                      <a:lnTo>
                        <a:pt x="284" y="267"/>
                      </a:lnTo>
                      <a:lnTo>
                        <a:pt x="262" y="297"/>
                      </a:lnTo>
                      <a:lnTo>
                        <a:pt x="287" y="287"/>
                      </a:lnTo>
                      <a:lnTo>
                        <a:pt x="264" y="303"/>
                      </a:lnTo>
                      <a:lnTo>
                        <a:pt x="235" y="325"/>
                      </a:lnTo>
                      <a:lnTo>
                        <a:pt x="211" y="332"/>
                      </a:lnTo>
                      <a:lnTo>
                        <a:pt x="138" y="360"/>
                      </a:lnTo>
                      <a:lnTo>
                        <a:pt x="71" y="376"/>
                      </a:lnTo>
                      <a:lnTo>
                        <a:pt x="144" y="357"/>
                      </a:lnTo>
                      <a:lnTo>
                        <a:pt x="205" y="333"/>
                      </a:lnTo>
                      <a:lnTo>
                        <a:pt x="264" y="310"/>
                      </a:lnTo>
                      <a:lnTo>
                        <a:pt x="281" y="299"/>
                      </a:lnTo>
                      <a:lnTo>
                        <a:pt x="258" y="322"/>
                      </a:lnTo>
                      <a:lnTo>
                        <a:pt x="276" y="318"/>
                      </a:lnTo>
                      <a:lnTo>
                        <a:pt x="265" y="329"/>
                      </a:lnTo>
                      <a:lnTo>
                        <a:pt x="258" y="345"/>
                      </a:lnTo>
                      <a:lnTo>
                        <a:pt x="270" y="341"/>
                      </a:lnTo>
                      <a:lnTo>
                        <a:pt x="255" y="354"/>
                      </a:lnTo>
                      <a:lnTo>
                        <a:pt x="211" y="376"/>
                      </a:lnTo>
                      <a:lnTo>
                        <a:pt x="182" y="379"/>
                      </a:lnTo>
                      <a:lnTo>
                        <a:pt x="146" y="383"/>
                      </a:lnTo>
                      <a:lnTo>
                        <a:pt x="217" y="372"/>
                      </a:lnTo>
                      <a:lnTo>
                        <a:pt x="264" y="352"/>
                      </a:lnTo>
                      <a:lnTo>
                        <a:pt x="276" y="337"/>
                      </a:lnTo>
                      <a:lnTo>
                        <a:pt x="258" y="370"/>
                      </a:lnTo>
                      <a:lnTo>
                        <a:pt x="278" y="362"/>
                      </a:lnTo>
                      <a:lnTo>
                        <a:pt x="266" y="380"/>
                      </a:lnTo>
                      <a:lnTo>
                        <a:pt x="246" y="404"/>
                      </a:lnTo>
                      <a:lnTo>
                        <a:pt x="128" y="442"/>
                      </a:lnTo>
                      <a:lnTo>
                        <a:pt x="247" y="407"/>
                      </a:lnTo>
                      <a:lnTo>
                        <a:pt x="258" y="395"/>
                      </a:lnTo>
                      <a:lnTo>
                        <a:pt x="266" y="387"/>
                      </a:lnTo>
                      <a:lnTo>
                        <a:pt x="286" y="378"/>
                      </a:lnTo>
                      <a:lnTo>
                        <a:pt x="298" y="396"/>
                      </a:lnTo>
                      <a:lnTo>
                        <a:pt x="303" y="362"/>
                      </a:lnTo>
                      <a:lnTo>
                        <a:pt x="324" y="34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8" name="Freeform 111"/>
                <p:cNvSpPr>
                  <a:spLocks/>
                </p:cNvSpPr>
                <p:nvPr/>
              </p:nvSpPr>
              <p:spPr bwMode="auto">
                <a:xfrm>
                  <a:off x="4575" y="3615"/>
                  <a:ext cx="309" cy="328"/>
                </a:xfrm>
                <a:custGeom>
                  <a:avLst/>
                  <a:gdLst>
                    <a:gd name="T0" fmla="*/ 141 w 309"/>
                    <a:gd name="T1" fmla="*/ 9 h 328"/>
                    <a:gd name="T2" fmla="*/ 22 w 309"/>
                    <a:gd name="T3" fmla="*/ 15 h 328"/>
                    <a:gd name="T4" fmla="*/ 132 w 309"/>
                    <a:gd name="T5" fmla="*/ 15 h 328"/>
                    <a:gd name="T6" fmla="*/ 114 w 309"/>
                    <a:gd name="T7" fmla="*/ 29 h 328"/>
                    <a:gd name="T8" fmla="*/ 114 w 309"/>
                    <a:gd name="T9" fmla="*/ 35 h 328"/>
                    <a:gd name="T10" fmla="*/ 61 w 309"/>
                    <a:gd name="T11" fmla="*/ 49 h 328"/>
                    <a:gd name="T12" fmla="*/ 101 w 309"/>
                    <a:gd name="T13" fmla="*/ 44 h 328"/>
                    <a:gd name="T14" fmla="*/ 101 w 309"/>
                    <a:gd name="T15" fmla="*/ 52 h 328"/>
                    <a:gd name="T16" fmla="*/ 110 w 309"/>
                    <a:gd name="T17" fmla="*/ 55 h 328"/>
                    <a:gd name="T18" fmla="*/ 13 w 309"/>
                    <a:gd name="T19" fmla="*/ 89 h 328"/>
                    <a:gd name="T20" fmla="*/ 105 w 309"/>
                    <a:gd name="T21" fmla="*/ 72 h 328"/>
                    <a:gd name="T22" fmla="*/ 83 w 309"/>
                    <a:gd name="T23" fmla="*/ 95 h 328"/>
                    <a:gd name="T24" fmla="*/ 13 w 309"/>
                    <a:gd name="T25" fmla="*/ 109 h 328"/>
                    <a:gd name="T26" fmla="*/ 88 w 309"/>
                    <a:gd name="T27" fmla="*/ 98 h 328"/>
                    <a:gd name="T28" fmla="*/ 31 w 309"/>
                    <a:gd name="T29" fmla="*/ 124 h 328"/>
                    <a:gd name="T30" fmla="*/ 65 w 309"/>
                    <a:gd name="T31" fmla="*/ 112 h 328"/>
                    <a:gd name="T32" fmla="*/ 88 w 309"/>
                    <a:gd name="T33" fmla="*/ 109 h 328"/>
                    <a:gd name="T34" fmla="*/ 88 w 309"/>
                    <a:gd name="T35" fmla="*/ 118 h 328"/>
                    <a:gd name="T36" fmla="*/ 74 w 309"/>
                    <a:gd name="T37" fmla="*/ 135 h 328"/>
                    <a:gd name="T38" fmla="*/ 8 w 309"/>
                    <a:gd name="T39" fmla="*/ 155 h 328"/>
                    <a:gd name="T40" fmla="*/ 83 w 309"/>
                    <a:gd name="T41" fmla="*/ 138 h 328"/>
                    <a:gd name="T42" fmla="*/ 70 w 309"/>
                    <a:gd name="T43" fmla="*/ 161 h 328"/>
                    <a:gd name="T44" fmla="*/ 53 w 309"/>
                    <a:gd name="T45" fmla="*/ 175 h 328"/>
                    <a:gd name="T46" fmla="*/ 61 w 309"/>
                    <a:gd name="T47" fmla="*/ 175 h 328"/>
                    <a:gd name="T48" fmla="*/ 61 w 309"/>
                    <a:gd name="T49" fmla="*/ 184 h 328"/>
                    <a:gd name="T50" fmla="*/ 13 w 309"/>
                    <a:gd name="T51" fmla="*/ 204 h 328"/>
                    <a:gd name="T52" fmla="*/ 53 w 309"/>
                    <a:gd name="T53" fmla="*/ 201 h 328"/>
                    <a:gd name="T54" fmla="*/ 53 w 309"/>
                    <a:gd name="T55" fmla="*/ 204 h 328"/>
                    <a:gd name="T56" fmla="*/ 57 w 309"/>
                    <a:gd name="T57" fmla="*/ 213 h 328"/>
                    <a:gd name="T58" fmla="*/ 47 w 309"/>
                    <a:gd name="T59" fmla="*/ 230 h 328"/>
                    <a:gd name="T60" fmla="*/ 57 w 309"/>
                    <a:gd name="T61" fmla="*/ 238 h 328"/>
                    <a:gd name="T62" fmla="*/ 61 w 309"/>
                    <a:gd name="T63" fmla="*/ 276 h 328"/>
                    <a:gd name="T64" fmla="*/ 70 w 309"/>
                    <a:gd name="T65" fmla="*/ 230 h 328"/>
                    <a:gd name="T66" fmla="*/ 145 w 309"/>
                    <a:gd name="T67" fmla="*/ 327 h 328"/>
                    <a:gd name="T68" fmla="*/ 101 w 309"/>
                    <a:gd name="T69" fmla="*/ 213 h 328"/>
                    <a:gd name="T70" fmla="*/ 101 w 309"/>
                    <a:gd name="T71" fmla="*/ 210 h 328"/>
                    <a:gd name="T72" fmla="*/ 105 w 309"/>
                    <a:gd name="T73" fmla="*/ 201 h 328"/>
                    <a:gd name="T74" fmla="*/ 167 w 309"/>
                    <a:gd name="T75" fmla="*/ 258 h 328"/>
                    <a:gd name="T76" fmla="*/ 127 w 309"/>
                    <a:gd name="T77" fmla="*/ 227 h 328"/>
                    <a:gd name="T78" fmla="*/ 114 w 309"/>
                    <a:gd name="T79" fmla="*/ 175 h 328"/>
                    <a:gd name="T80" fmla="*/ 118 w 309"/>
                    <a:gd name="T81" fmla="*/ 161 h 328"/>
                    <a:gd name="T82" fmla="*/ 141 w 309"/>
                    <a:gd name="T83" fmla="*/ 195 h 328"/>
                    <a:gd name="T84" fmla="*/ 127 w 309"/>
                    <a:gd name="T85" fmla="*/ 143 h 328"/>
                    <a:gd name="T86" fmla="*/ 150 w 309"/>
                    <a:gd name="T87" fmla="*/ 135 h 328"/>
                    <a:gd name="T88" fmla="*/ 167 w 309"/>
                    <a:gd name="T89" fmla="*/ 170 h 328"/>
                    <a:gd name="T90" fmla="*/ 145 w 309"/>
                    <a:gd name="T91" fmla="*/ 109 h 328"/>
                    <a:gd name="T92" fmla="*/ 150 w 309"/>
                    <a:gd name="T93" fmla="*/ 103 h 328"/>
                    <a:gd name="T94" fmla="*/ 154 w 309"/>
                    <a:gd name="T95" fmla="*/ 75 h 328"/>
                    <a:gd name="T96" fmla="*/ 175 w 309"/>
                    <a:gd name="T97" fmla="*/ 78 h 328"/>
                    <a:gd name="T98" fmla="*/ 255 w 309"/>
                    <a:gd name="T99" fmla="*/ 152 h 328"/>
                    <a:gd name="T100" fmla="*/ 198 w 309"/>
                    <a:gd name="T101" fmla="*/ 109 h 328"/>
                    <a:gd name="T102" fmla="*/ 167 w 309"/>
                    <a:gd name="T103" fmla="*/ 49 h 328"/>
                    <a:gd name="T104" fmla="*/ 175 w 309"/>
                    <a:gd name="T105" fmla="*/ 38 h 328"/>
                    <a:gd name="T106" fmla="*/ 215 w 309"/>
                    <a:gd name="T107" fmla="*/ 72 h 328"/>
                    <a:gd name="T108" fmla="*/ 207 w 309"/>
                    <a:gd name="T109" fmla="*/ 69 h 328"/>
                    <a:gd name="T110" fmla="*/ 189 w 309"/>
                    <a:gd name="T111" fmla="*/ 23 h 328"/>
                    <a:gd name="T112" fmla="*/ 237 w 309"/>
                    <a:gd name="T113" fmla="*/ 69 h 328"/>
                    <a:gd name="T114" fmla="*/ 206 w 309"/>
                    <a:gd name="T115" fmla="*/ 46 h 328"/>
                    <a:gd name="T116" fmla="*/ 181 w 309"/>
                    <a:gd name="T117" fmla="*/ 3 h 328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0" t="0" r="r" b="b"/>
                  <a:pathLst>
                    <a:path w="309" h="328">
                      <a:moveTo>
                        <a:pt x="174" y="4"/>
                      </a:moveTo>
                      <a:lnTo>
                        <a:pt x="154" y="0"/>
                      </a:lnTo>
                      <a:lnTo>
                        <a:pt x="141" y="9"/>
                      </a:lnTo>
                      <a:lnTo>
                        <a:pt x="127" y="12"/>
                      </a:lnTo>
                      <a:lnTo>
                        <a:pt x="97" y="15"/>
                      </a:lnTo>
                      <a:lnTo>
                        <a:pt x="22" y="15"/>
                      </a:lnTo>
                      <a:lnTo>
                        <a:pt x="97" y="17"/>
                      </a:lnTo>
                      <a:lnTo>
                        <a:pt x="118" y="12"/>
                      </a:lnTo>
                      <a:lnTo>
                        <a:pt x="132" y="15"/>
                      </a:lnTo>
                      <a:lnTo>
                        <a:pt x="114" y="20"/>
                      </a:lnTo>
                      <a:lnTo>
                        <a:pt x="127" y="20"/>
                      </a:lnTo>
                      <a:lnTo>
                        <a:pt x="114" y="29"/>
                      </a:lnTo>
                      <a:lnTo>
                        <a:pt x="17" y="78"/>
                      </a:lnTo>
                      <a:lnTo>
                        <a:pt x="118" y="29"/>
                      </a:lnTo>
                      <a:lnTo>
                        <a:pt x="114" y="35"/>
                      </a:lnTo>
                      <a:lnTo>
                        <a:pt x="101" y="44"/>
                      </a:lnTo>
                      <a:lnTo>
                        <a:pt x="88" y="46"/>
                      </a:lnTo>
                      <a:lnTo>
                        <a:pt x="61" y="49"/>
                      </a:lnTo>
                      <a:lnTo>
                        <a:pt x="17" y="44"/>
                      </a:lnTo>
                      <a:lnTo>
                        <a:pt x="88" y="49"/>
                      </a:lnTo>
                      <a:lnTo>
                        <a:pt x="101" y="44"/>
                      </a:lnTo>
                      <a:lnTo>
                        <a:pt x="114" y="40"/>
                      </a:lnTo>
                      <a:lnTo>
                        <a:pt x="110" y="49"/>
                      </a:lnTo>
                      <a:lnTo>
                        <a:pt x="101" y="52"/>
                      </a:lnTo>
                      <a:lnTo>
                        <a:pt x="13" y="80"/>
                      </a:lnTo>
                      <a:lnTo>
                        <a:pt x="101" y="55"/>
                      </a:lnTo>
                      <a:lnTo>
                        <a:pt x="110" y="55"/>
                      </a:lnTo>
                      <a:lnTo>
                        <a:pt x="101" y="63"/>
                      </a:lnTo>
                      <a:lnTo>
                        <a:pt x="88" y="72"/>
                      </a:lnTo>
                      <a:lnTo>
                        <a:pt x="13" y="89"/>
                      </a:lnTo>
                      <a:lnTo>
                        <a:pt x="97" y="69"/>
                      </a:lnTo>
                      <a:lnTo>
                        <a:pt x="101" y="69"/>
                      </a:lnTo>
                      <a:lnTo>
                        <a:pt x="105" y="72"/>
                      </a:lnTo>
                      <a:lnTo>
                        <a:pt x="88" y="83"/>
                      </a:lnTo>
                      <a:lnTo>
                        <a:pt x="105" y="80"/>
                      </a:lnTo>
                      <a:lnTo>
                        <a:pt x="83" y="95"/>
                      </a:lnTo>
                      <a:lnTo>
                        <a:pt x="65" y="103"/>
                      </a:lnTo>
                      <a:lnTo>
                        <a:pt x="31" y="109"/>
                      </a:lnTo>
                      <a:lnTo>
                        <a:pt x="13" y="109"/>
                      </a:lnTo>
                      <a:lnTo>
                        <a:pt x="43" y="107"/>
                      </a:lnTo>
                      <a:lnTo>
                        <a:pt x="79" y="100"/>
                      </a:lnTo>
                      <a:lnTo>
                        <a:pt x="88" y="98"/>
                      </a:lnTo>
                      <a:lnTo>
                        <a:pt x="79" y="107"/>
                      </a:lnTo>
                      <a:lnTo>
                        <a:pt x="61" y="118"/>
                      </a:lnTo>
                      <a:lnTo>
                        <a:pt x="31" y="124"/>
                      </a:lnTo>
                      <a:lnTo>
                        <a:pt x="0" y="129"/>
                      </a:lnTo>
                      <a:lnTo>
                        <a:pt x="39" y="121"/>
                      </a:lnTo>
                      <a:lnTo>
                        <a:pt x="65" y="112"/>
                      </a:lnTo>
                      <a:lnTo>
                        <a:pt x="88" y="103"/>
                      </a:lnTo>
                      <a:lnTo>
                        <a:pt x="92" y="100"/>
                      </a:lnTo>
                      <a:lnTo>
                        <a:pt x="88" y="109"/>
                      </a:lnTo>
                      <a:lnTo>
                        <a:pt x="97" y="107"/>
                      </a:lnTo>
                      <a:lnTo>
                        <a:pt x="105" y="109"/>
                      </a:lnTo>
                      <a:lnTo>
                        <a:pt x="88" y="118"/>
                      </a:lnTo>
                      <a:lnTo>
                        <a:pt x="88" y="124"/>
                      </a:lnTo>
                      <a:lnTo>
                        <a:pt x="65" y="135"/>
                      </a:lnTo>
                      <a:lnTo>
                        <a:pt x="74" y="135"/>
                      </a:lnTo>
                      <a:lnTo>
                        <a:pt x="65" y="141"/>
                      </a:lnTo>
                      <a:lnTo>
                        <a:pt x="35" y="152"/>
                      </a:lnTo>
                      <a:lnTo>
                        <a:pt x="8" y="155"/>
                      </a:lnTo>
                      <a:lnTo>
                        <a:pt x="47" y="149"/>
                      </a:lnTo>
                      <a:lnTo>
                        <a:pt x="70" y="141"/>
                      </a:lnTo>
                      <a:lnTo>
                        <a:pt x="83" y="138"/>
                      </a:lnTo>
                      <a:lnTo>
                        <a:pt x="83" y="146"/>
                      </a:lnTo>
                      <a:lnTo>
                        <a:pt x="83" y="149"/>
                      </a:lnTo>
                      <a:lnTo>
                        <a:pt x="70" y="161"/>
                      </a:lnTo>
                      <a:lnTo>
                        <a:pt x="57" y="170"/>
                      </a:lnTo>
                      <a:lnTo>
                        <a:pt x="65" y="170"/>
                      </a:lnTo>
                      <a:lnTo>
                        <a:pt x="53" y="175"/>
                      </a:lnTo>
                      <a:lnTo>
                        <a:pt x="8" y="190"/>
                      </a:lnTo>
                      <a:lnTo>
                        <a:pt x="39" y="181"/>
                      </a:lnTo>
                      <a:lnTo>
                        <a:pt x="61" y="175"/>
                      </a:lnTo>
                      <a:lnTo>
                        <a:pt x="61" y="184"/>
                      </a:lnTo>
                      <a:lnTo>
                        <a:pt x="47" y="186"/>
                      </a:lnTo>
                      <a:lnTo>
                        <a:pt x="61" y="184"/>
                      </a:lnTo>
                      <a:lnTo>
                        <a:pt x="61" y="190"/>
                      </a:lnTo>
                      <a:lnTo>
                        <a:pt x="53" y="195"/>
                      </a:lnTo>
                      <a:lnTo>
                        <a:pt x="13" y="204"/>
                      </a:lnTo>
                      <a:lnTo>
                        <a:pt x="47" y="195"/>
                      </a:lnTo>
                      <a:lnTo>
                        <a:pt x="47" y="198"/>
                      </a:lnTo>
                      <a:lnTo>
                        <a:pt x="53" y="201"/>
                      </a:lnTo>
                      <a:lnTo>
                        <a:pt x="13" y="221"/>
                      </a:lnTo>
                      <a:lnTo>
                        <a:pt x="43" y="206"/>
                      </a:lnTo>
                      <a:lnTo>
                        <a:pt x="53" y="204"/>
                      </a:lnTo>
                      <a:lnTo>
                        <a:pt x="57" y="210"/>
                      </a:lnTo>
                      <a:lnTo>
                        <a:pt x="47" y="215"/>
                      </a:lnTo>
                      <a:lnTo>
                        <a:pt x="57" y="213"/>
                      </a:lnTo>
                      <a:lnTo>
                        <a:pt x="47" y="230"/>
                      </a:lnTo>
                      <a:lnTo>
                        <a:pt x="8" y="249"/>
                      </a:lnTo>
                      <a:lnTo>
                        <a:pt x="47" y="230"/>
                      </a:lnTo>
                      <a:lnTo>
                        <a:pt x="43" y="238"/>
                      </a:lnTo>
                      <a:lnTo>
                        <a:pt x="57" y="230"/>
                      </a:lnTo>
                      <a:lnTo>
                        <a:pt x="57" y="238"/>
                      </a:lnTo>
                      <a:lnTo>
                        <a:pt x="61" y="278"/>
                      </a:lnTo>
                      <a:lnTo>
                        <a:pt x="101" y="327"/>
                      </a:lnTo>
                      <a:lnTo>
                        <a:pt x="61" y="276"/>
                      </a:lnTo>
                      <a:lnTo>
                        <a:pt x="61" y="256"/>
                      </a:lnTo>
                      <a:lnTo>
                        <a:pt x="65" y="241"/>
                      </a:lnTo>
                      <a:lnTo>
                        <a:pt x="70" y="230"/>
                      </a:lnTo>
                      <a:lnTo>
                        <a:pt x="79" y="210"/>
                      </a:lnTo>
                      <a:lnTo>
                        <a:pt x="88" y="218"/>
                      </a:lnTo>
                      <a:lnTo>
                        <a:pt x="145" y="327"/>
                      </a:lnTo>
                      <a:lnTo>
                        <a:pt x="92" y="218"/>
                      </a:lnTo>
                      <a:lnTo>
                        <a:pt x="92" y="206"/>
                      </a:lnTo>
                      <a:lnTo>
                        <a:pt x="101" y="213"/>
                      </a:lnTo>
                      <a:lnTo>
                        <a:pt x="110" y="319"/>
                      </a:lnTo>
                      <a:lnTo>
                        <a:pt x="105" y="227"/>
                      </a:lnTo>
                      <a:lnTo>
                        <a:pt x="101" y="210"/>
                      </a:lnTo>
                      <a:lnTo>
                        <a:pt x="97" y="204"/>
                      </a:lnTo>
                      <a:lnTo>
                        <a:pt x="101" y="190"/>
                      </a:lnTo>
                      <a:lnTo>
                        <a:pt x="105" y="201"/>
                      </a:lnTo>
                      <a:lnTo>
                        <a:pt x="118" y="224"/>
                      </a:lnTo>
                      <a:lnTo>
                        <a:pt x="132" y="238"/>
                      </a:lnTo>
                      <a:lnTo>
                        <a:pt x="167" y="258"/>
                      </a:lnTo>
                      <a:lnTo>
                        <a:pt x="242" y="296"/>
                      </a:lnTo>
                      <a:lnTo>
                        <a:pt x="145" y="241"/>
                      </a:lnTo>
                      <a:lnTo>
                        <a:pt x="127" y="227"/>
                      </a:lnTo>
                      <a:lnTo>
                        <a:pt x="118" y="218"/>
                      </a:lnTo>
                      <a:lnTo>
                        <a:pt x="110" y="206"/>
                      </a:lnTo>
                      <a:lnTo>
                        <a:pt x="114" y="175"/>
                      </a:lnTo>
                      <a:lnTo>
                        <a:pt x="118" y="184"/>
                      </a:lnTo>
                      <a:lnTo>
                        <a:pt x="118" y="166"/>
                      </a:lnTo>
                      <a:lnTo>
                        <a:pt x="118" y="161"/>
                      </a:lnTo>
                      <a:lnTo>
                        <a:pt x="127" y="175"/>
                      </a:lnTo>
                      <a:lnTo>
                        <a:pt x="211" y="281"/>
                      </a:lnTo>
                      <a:lnTo>
                        <a:pt x="141" y="195"/>
                      </a:lnTo>
                      <a:lnTo>
                        <a:pt x="132" y="186"/>
                      </a:lnTo>
                      <a:lnTo>
                        <a:pt x="127" y="175"/>
                      </a:lnTo>
                      <a:lnTo>
                        <a:pt x="127" y="143"/>
                      </a:lnTo>
                      <a:lnTo>
                        <a:pt x="132" y="146"/>
                      </a:lnTo>
                      <a:lnTo>
                        <a:pt x="136" y="129"/>
                      </a:lnTo>
                      <a:lnTo>
                        <a:pt x="150" y="135"/>
                      </a:lnTo>
                      <a:lnTo>
                        <a:pt x="215" y="253"/>
                      </a:lnTo>
                      <a:lnTo>
                        <a:pt x="180" y="195"/>
                      </a:lnTo>
                      <a:lnTo>
                        <a:pt x="167" y="170"/>
                      </a:lnTo>
                      <a:lnTo>
                        <a:pt x="150" y="146"/>
                      </a:lnTo>
                      <a:lnTo>
                        <a:pt x="150" y="132"/>
                      </a:lnTo>
                      <a:lnTo>
                        <a:pt x="145" y="109"/>
                      </a:lnTo>
                      <a:lnTo>
                        <a:pt x="154" y="112"/>
                      </a:lnTo>
                      <a:lnTo>
                        <a:pt x="189" y="230"/>
                      </a:lnTo>
                      <a:lnTo>
                        <a:pt x="150" y="103"/>
                      </a:lnTo>
                      <a:lnTo>
                        <a:pt x="150" y="92"/>
                      </a:lnTo>
                      <a:lnTo>
                        <a:pt x="154" y="100"/>
                      </a:lnTo>
                      <a:lnTo>
                        <a:pt x="154" y="75"/>
                      </a:lnTo>
                      <a:lnTo>
                        <a:pt x="162" y="83"/>
                      </a:lnTo>
                      <a:lnTo>
                        <a:pt x="162" y="69"/>
                      </a:lnTo>
                      <a:lnTo>
                        <a:pt x="175" y="78"/>
                      </a:lnTo>
                      <a:lnTo>
                        <a:pt x="194" y="107"/>
                      </a:lnTo>
                      <a:lnTo>
                        <a:pt x="215" y="124"/>
                      </a:lnTo>
                      <a:lnTo>
                        <a:pt x="255" y="152"/>
                      </a:lnTo>
                      <a:lnTo>
                        <a:pt x="277" y="178"/>
                      </a:lnTo>
                      <a:lnTo>
                        <a:pt x="215" y="124"/>
                      </a:lnTo>
                      <a:lnTo>
                        <a:pt x="198" y="109"/>
                      </a:lnTo>
                      <a:lnTo>
                        <a:pt x="180" y="89"/>
                      </a:lnTo>
                      <a:lnTo>
                        <a:pt x="175" y="75"/>
                      </a:lnTo>
                      <a:lnTo>
                        <a:pt x="167" y="49"/>
                      </a:lnTo>
                      <a:lnTo>
                        <a:pt x="171" y="52"/>
                      </a:lnTo>
                      <a:lnTo>
                        <a:pt x="180" y="49"/>
                      </a:lnTo>
                      <a:lnTo>
                        <a:pt x="175" y="38"/>
                      </a:lnTo>
                      <a:lnTo>
                        <a:pt x="184" y="49"/>
                      </a:lnTo>
                      <a:lnTo>
                        <a:pt x="194" y="60"/>
                      </a:lnTo>
                      <a:lnTo>
                        <a:pt x="215" y="72"/>
                      </a:lnTo>
                      <a:lnTo>
                        <a:pt x="247" y="83"/>
                      </a:lnTo>
                      <a:lnTo>
                        <a:pt x="308" y="112"/>
                      </a:lnTo>
                      <a:lnTo>
                        <a:pt x="207" y="69"/>
                      </a:lnTo>
                      <a:lnTo>
                        <a:pt x="194" y="57"/>
                      </a:lnTo>
                      <a:lnTo>
                        <a:pt x="189" y="52"/>
                      </a:lnTo>
                      <a:lnTo>
                        <a:pt x="189" y="23"/>
                      </a:lnTo>
                      <a:lnTo>
                        <a:pt x="198" y="32"/>
                      </a:lnTo>
                      <a:lnTo>
                        <a:pt x="211" y="46"/>
                      </a:lnTo>
                      <a:lnTo>
                        <a:pt x="237" y="69"/>
                      </a:lnTo>
                      <a:lnTo>
                        <a:pt x="273" y="92"/>
                      </a:lnTo>
                      <a:lnTo>
                        <a:pt x="281" y="103"/>
                      </a:lnTo>
                      <a:lnTo>
                        <a:pt x="206" y="46"/>
                      </a:lnTo>
                      <a:lnTo>
                        <a:pt x="198" y="26"/>
                      </a:lnTo>
                      <a:lnTo>
                        <a:pt x="202" y="12"/>
                      </a:lnTo>
                      <a:lnTo>
                        <a:pt x="181" y="3"/>
                      </a:lnTo>
                      <a:lnTo>
                        <a:pt x="174" y="4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9" name="Freeform 112"/>
                <p:cNvSpPr>
                  <a:spLocks/>
                </p:cNvSpPr>
                <p:nvPr/>
              </p:nvSpPr>
              <p:spPr bwMode="auto">
                <a:xfrm>
                  <a:off x="4787" y="3660"/>
                  <a:ext cx="257" cy="312"/>
                </a:xfrm>
                <a:custGeom>
                  <a:avLst/>
                  <a:gdLst>
                    <a:gd name="T0" fmla="*/ 253 w 257"/>
                    <a:gd name="T1" fmla="*/ 48 h 312"/>
                    <a:gd name="T2" fmla="*/ 234 w 257"/>
                    <a:gd name="T3" fmla="*/ 28 h 312"/>
                    <a:gd name="T4" fmla="*/ 226 w 257"/>
                    <a:gd name="T5" fmla="*/ 20 h 312"/>
                    <a:gd name="T6" fmla="*/ 207 w 257"/>
                    <a:gd name="T7" fmla="*/ 13 h 312"/>
                    <a:gd name="T8" fmla="*/ 190 w 257"/>
                    <a:gd name="T9" fmla="*/ 7 h 312"/>
                    <a:gd name="T10" fmla="*/ 166 w 257"/>
                    <a:gd name="T11" fmla="*/ 1 h 312"/>
                    <a:gd name="T12" fmla="*/ 145 w 257"/>
                    <a:gd name="T13" fmla="*/ 0 h 312"/>
                    <a:gd name="T14" fmla="*/ 127 w 257"/>
                    <a:gd name="T15" fmla="*/ 3 h 312"/>
                    <a:gd name="T16" fmla="*/ 105 w 257"/>
                    <a:gd name="T17" fmla="*/ 6 h 312"/>
                    <a:gd name="T18" fmla="*/ 81 w 257"/>
                    <a:gd name="T19" fmla="*/ 12 h 312"/>
                    <a:gd name="T20" fmla="*/ 66 w 257"/>
                    <a:gd name="T21" fmla="*/ 23 h 312"/>
                    <a:gd name="T22" fmla="*/ 51 w 257"/>
                    <a:gd name="T23" fmla="*/ 40 h 312"/>
                    <a:gd name="T24" fmla="*/ 36 w 257"/>
                    <a:gd name="T25" fmla="*/ 53 h 312"/>
                    <a:gd name="T26" fmla="*/ 24 w 257"/>
                    <a:gd name="T27" fmla="*/ 66 h 312"/>
                    <a:gd name="T28" fmla="*/ 10 w 257"/>
                    <a:gd name="T29" fmla="*/ 84 h 312"/>
                    <a:gd name="T30" fmla="*/ 0 w 257"/>
                    <a:gd name="T31" fmla="*/ 121 h 312"/>
                    <a:gd name="T32" fmla="*/ 3 w 257"/>
                    <a:gd name="T33" fmla="*/ 150 h 312"/>
                    <a:gd name="T34" fmla="*/ 15 w 257"/>
                    <a:gd name="T35" fmla="*/ 191 h 312"/>
                    <a:gd name="T36" fmla="*/ 36 w 257"/>
                    <a:gd name="T37" fmla="*/ 226 h 312"/>
                    <a:gd name="T38" fmla="*/ 81 w 257"/>
                    <a:gd name="T39" fmla="*/ 311 h 312"/>
                    <a:gd name="T40" fmla="*/ 64 w 257"/>
                    <a:gd name="T41" fmla="*/ 220 h 312"/>
                    <a:gd name="T42" fmla="*/ 54 w 257"/>
                    <a:gd name="T43" fmla="*/ 189 h 312"/>
                    <a:gd name="T44" fmla="*/ 48 w 257"/>
                    <a:gd name="T45" fmla="*/ 161 h 312"/>
                    <a:gd name="T46" fmla="*/ 45 w 257"/>
                    <a:gd name="T47" fmla="*/ 132 h 312"/>
                    <a:gd name="T48" fmla="*/ 51 w 257"/>
                    <a:gd name="T49" fmla="*/ 99 h 312"/>
                    <a:gd name="T50" fmla="*/ 57 w 257"/>
                    <a:gd name="T51" fmla="*/ 74 h 312"/>
                    <a:gd name="T52" fmla="*/ 69 w 257"/>
                    <a:gd name="T53" fmla="*/ 43 h 312"/>
                    <a:gd name="T54" fmla="*/ 88 w 257"/>
                    <a:gd name="T55" fmla="*/ 28 h 312"/>
                    <a:gd name="T56" fmla="*/ 112 w 257"/>
                    <a:gd name="T57" fmla="*/ 22 h 312"/>
                    <a:gd name="T58" fmla="*/ 175 w 257"/>
                    <a:gd name="T59" fmla="*/ 19 h 312"/>
                    <a:gd name="T60" fmla="*/ 214 w 257"/>
                    <a:gd name="T61" fmla="*/ 29 h 312"/>
                    <a:gd name="T62" fmla="*/ 256 w 257"/>
                    <a:gd name="T63" fmla="*/ 52 h 312"/>
                    <a:gd name="T64" fmla="*/ 253 w 257"/>
                    <a:gd name="T65" fmla="*/ 48 h 31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57" h="312">
                      <a:moveTo>
                        <a:pt x="253" y="48"/>
                      </a:moveTo>
                      <a:lnTo>
                        <a:pt x="234" y="28"/>
                      </a:lnTo>
                      <a:lnTo>
                        <a:pt x="226" y="20"/>
                      </a:lnTo>
                      <a:lnTo>
                        <a:pt x="207" y="13"/>
                      </a:lnTo>
                      <a:lnTo>
                        <a:pt x="190" y="7"/>
                      </a:lnTo>
                      <a:lnTo>
                        <a:pt x="166" y="1"/>
                      </a:lnTo>
                      <a:lnTo>
                        <a:pt x="145" y="0"/>
                      </a:lnTo>
                      <a:lnTo>
                        <a:pt x="127" y="3"/>
                      </a:lnTo>
                      <a:lnTo>
                        <a:pt x="105" y="6"/>
                      </a:lnTo>
                      <a:lnTo>
                        <a:pt x="81" y="12"/>
                      </a:lnTo>
                      <a:lnTo>
                        <a:pt x="66" y="23"/>
                      </a:lnTo>
                      <a:lnTo>
                        <a:pt x="51" y="40"/>
                      </a:lnTo>
                      <a:lnTo>
                        <a:pt x="36" y="53"/>
                      </a:lnTo>
                      <a:lnTo>
                        <a:pt x="24" y="66"/>
                      </a:lnTo>
                      <a:lnTo>
                        <a:pt x="10" y="84"/>
                      </a:lnTo>
                      <a:lnTo>
                        <a:pt x="0" y="121"/>
                      </a:lnTo>
                      <a:lnTo>
                        <a:pt x="3" y="150"/>
                      </a:lnTo>
                      <a:lnTo>
                        <a:pt x="15" y="191"/>
                      </a:lnTo>
                      <a:lnTo>
                        <a:pt x="36" y="226"/>
                      </a:lnTo>
                      <a:lnTo>
                        <a:pt x="81" y="311"/>
                      </a:lnTo>
                      <a:lnTo>
                        <a:pt x="64" y="220"/>
                      </a:lnTo>
                      <a:lnTo>
                        <a:pt x="54" y="189"/>
                      </a:lnTo>
                      <a:lnTo>
                        <a:pt x="48" y="161"/>
                      </a:lnTo>
                      <a:lnTo>
                        <a:pt x="45" y="132"/>
                      </a:lnTo>
                      <a:lnTo>
                        <a:pt x="51" y="99"/>
                      </a:lnTo>
                      <a:lnTo>
                        <a:pt x="57" y="74"/>
                      </a:lnTo>
                      <a:lnTo>
                        <a:pt x="69" y="43"/>
                      </a:lnTo>
                      <a:lnTo>
                        <a:pt x="88" y="28"/>
                      </a:lnTo>
                      <a:lnTo>
                        <a:pt x="112" y="22"/>
                      </a:lnTo>
                      <a:lnTo>
                        <a:pt x="175" y="19"/>
                      </a:lnTo>
                      <a:lnTo>
                        <a:pt x="214" y="29"/>
                      </a:lnTo>
                      <a:lnTo>
                        <a:pt x="256" y="52"/>
                      </a:lnTo>
                      <a:lnTo>
                        <a:pt x="253" y="48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0" name="Freeform 113"/>
                <p:cNvSpPr>
                  <a:spLocks/>
                </p:cNvSpPr>
                <p:nvPr/>
              </p:nvSpPr>
              <p:spPr bwMode="auto">
                <a:xfrm>
                  <a:off x="4972" y="3439"/>
                  <a:ext cx="263" cy="305"/>
                </a:xfrm>
                <a:custGeom>
                  <a:avLst/>
                  <a:gdLst>
                    <a:gd name="T0" fmla="*/ 77 w 263"/>
                    <a:gd name="T1" fmla="*/ 304 h 305"/>
                    <a:gd name="T2" fmla="*/ 58 w 263"/>
                    <a:gd name="T3" fmla="*/ 251 h 305"/>
                    <a:gd name="T4" fmla="*/ 50 w 263"/>
                    <a:gd name="T5" fmla="*/ 230 h 305"/>
                    <a:gd name="T6" fmla="*/ 32 w 263"/>
                    <a:gd name="T7" fmla="*/ 202 h 305"/>
                    <a:gd name="T8" fmla="*/ 13 w 263"/>
                    <a:gd name="T9" fmla="*/ 176 h 305"/>
                    <a:gd name="T10" fmla="*/ 2 w 263"/>
                    <a:gd name="T11" fmla="*/ 161 h 305"/>
                    <a:gd name="T12" fmla="*/ 0 w 263"/>
                    <a:gd name="T13" fmla="*/ 145 h 305"/>
                    <a:gd name="T14" fmla="*/ 5 w 263"/>
                    <a:gd name="T15" fmla="*/ 122 h 305"/>
                    <a:gd name="T16" fmla="*/ 8 w 263"/>
                    <a:gd name="T17" fmla="*/ 99 h 305"/>
                    <a:gd name="T18" fmla="*/ 37 w 263"/>
                    <a:gd name="T19" fmla="*/ 42 h 305"/>
                    <a:gd name="T20" fmla="*/ 50 w 263"/>
                    <a:gd name="T21" fmla="*/ 28 h 305"/>
                    <a:gd name="T22" fmla="*/ 74 w 263"/>
                    <a:gd name="T23" fmla="*/ 13 h 305"/>
                    <a:gd name="T24" fmla="*/ 95 w 263"/>
                    <a:gd name="T25" fmla="*/ 3 h 305"/>
                    <a:gd name="T26" fmla="*/ 121 w 263"/>
                    <a:gd name="T27" fmla="*/ 0 h 305"/>
                    <a:gd name="T28" fmla="*/ 143 w 263"/>
                    <a:gd name="T29" fmla="*/ 7 h 305"/>
                    <a:gd name="T30" fmla="*/ 170 w 263"/>
                    <a:gd name="T31" fmla="*/ 13 h 305"/>
                    <a:gd name="T32" fmla="*/ 197 w 263"/>
                    <a:gd name="T33" fmla="*/ 31 h 305"/>
                    <a:gd name="T34" fmla="*/ 206 w 263"/>
                    <a:gd name="T35" fmla="*/ 44 h 305"/>
                    <a:gd name="T36" fmla="*/ 223 w 263"/>
                    <a:gd name="T37" fmla="*/ 62 h 305"/>
                    <a:gd name="T38" fmla="*/ 236 w 263"/>
                    <a:gd name="T39" fmla="*/ 78 h 305"/>
                    <a:gd name="T40" fmla="*/ 260 w 263"/>
                    <a:gd name="T41" fmla="*/ 157 h 305"/>
                    <a:gd name="T42" fmla="*/ 262 w 263"/>
                    <a:gd name="T43" fmla="*/ 172 h 305"/>
                    <a:gd name="T44" fmla="*/ 257 w 263"/>
                    <a:gd name="T45" fmla="*/ 199 h 305"/>
                    <a:gd name="T46" fmla="*/ 243 w 263"/>
                    <a:gd name="T47" fmla="*/ 273 h 305"/>
                    <a:gd name="T48" fmla="*/ 244 w 263"/>
                    <a:gd name="T49" fmla="*/ 200 h 305"/>
                    <a:gd name="T50" fmla="*/ 236 w 263"/>
                    <a:gd name="T51" fmla="*/ 168 h 305"/>
                    <a:gd name="T52" fmla="*/ 230 w 263"/>
                    <a:gd name="T53" fmla="*/ 148 h 305"/>
                    <a:gd name="T54" fmla="*/ 220 w 263"/>
                    <a:gd name="T55" fmla="*/ 122 h 305"/>
                    <a:gd name="T56" fmla="*/ 209 w 263"/>
                    <a:gd name="T57" fmla="*/ 96 h 305"/>
                    <a:gd name="T58" fmla="*/ 193 w 263"/>
                    <a:gd name="T59" fmla="*/ 70 h 305"/>
                    <a:gd name="T60" fmla="*/ 175 w 263"/>
                    <a:gd name="T61" fmla="*/ 46 h 305"/>
                    <a:gd name="T62" fmla="*/ 159 w 263"/>
                    <a:gd name="T63" fmla="*/ 25 h 305"/>
                    <a:gd name="T64" fmla="*/ 143 w 263"/>
                    <a:gd name="T65" fmla="*/ 13 h 305"/>
                    <a:gd name="T66" fmla="*/ 125 w 263"/>
                    <a:gd name="T67" fmla="*/ 8 h 305"/>
                    <a:gd name="T68" fmla="*/ 106 w 263"/>
                    <a:gd name="T69" fmla="*/ 13 h 305"/>
                    <a:gd name="T70" fmla="*/ 93 w 263"/>
                    <a:gd name="T71" fmla="*/ 24 h 305"/>
                    <a:gd name="T72" fmla="*/ 85 w 263"/>
                    <a:gd name="T73" fmla="*/ 44 h 305"/>
                    <a:gd name="T74" fmla="*/ 85 w 263"/>
                    <a:gd name="T75" fmla="*/ 59 h 305"/>
                    <a:gd name="T76" fmla="*/ 79 w 263"/>
                    <a:gd name="T77" fmla="*/ 87 h 305"/>
                    <a:gd name="T78" fmla="*/ 71 w 263"/>
                    <a:gd name="T79" fmla="*/ 104 h 305"/>
                    <a:gd name="T80" fmla="*/ 53 w 263"/>
                    <a:gd name="T81" fmla="*/ 131 h 305"/>
                    <a:gd name="T82" fmla="*/ 50 w 263"/>
                    <a:gd name="T83" fmla="*/ 145 h 305"/>
                    <a:gd name="T84" fmla="*/ 47 w 263"/>
                    <a:gd name="T85" fmla="*/ 159 h 305"/>
                    <a:gd name="T86" fmla="*/ 47 w 263"/>
                    <a:gd name="T87" fmla="*/ 179 h 305"/>
                    <a:gd name="T88" fmla="*/ 79 w 263"/>
                    <a:gd name="T89" fmla="*/ 247 h 305"/>
                    <a:gd name="T90" fmla="*/ 77 w 263"/>
                    <a:gd name="T91" fmla="*/ 304 h 305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263" h="305">
                      <a:moveTo>
                        <a:pt x="77" y="304"/>
                      </a:moveTo>
                      <a:lnTo>
                        <a:pt x="58" y="251"/>
                      </a:lnTo>
                      <a:lnTo>
                        <a:pt x="50" y="230"/>
                      </a:lnTo>
                      <a:lnTo>
                        <a:pt x="32" y="202"/>
                      </a:lnTo>
                      <a:lnTo>
                        <a:pt x="13" y="176"/>
                      </a:lnTo>
                      <a:lnTo>
                        <a:pt x="2" y="161"/>
                      </a:lnTo>
                      <a:lnTo>
                        <a:pt x="0" y="145"/>
                      </a:lnTo>
                      <a:lnTo>
                        <a:pt x="5" y="122"/>
                      </a:lnTo>
                      <a:lnTo>
                        <a:pt x="8" y="99"/>
                      </a:lnTo>
                      <a:lnTo>
                        <a:pt x="37" y="42"/>
                      </a:lnTo>
                      <a:lnTo>
                        <a:pt x="50" y="28"/>
                      </a:lnTo>
                      <a:lnTo>
                        <a:pt x="74" y="13"/>
                      </a:lnTo>
                      <a:lnTo>
                        <a:pt x="95" y="3"/>
                      </a:lnTo>
                      <a:lnTo>
                        <a:pt x="121" y="0"/>
                      </a:lnTo>
                      <a:lnTo>
                        <a:pt x="143" y="7"/>
                      </a:lnTo>
                      <a:lnTo>
                        <a:pt x="170" y="13"/>
                      </a:lnTo>
                      <a:lnTo>
                        <a:pt x="197" y="31"/>
                      </a:lnTo>
                      <a:lnTo>
                        <a:pt x="206" y="44"/>
                      </a:lnTo>
                      <a:lnTo>
                        <a:pt x="223" y="62"/>
                      </a:lnTo>
                      <a:lnTo>
                        <a:pt x="236" y="78"/>
                      </a:lnTo>
                      <a:lnTo>
                        <a:pt x="260" y="157"/>
                      </a:lnTo>
                      <a:lnTo>
                        <a:pt x="262" y="172"/>
                      </a:lnTo>
                      <a:lnTo>
                        <a:pt x="257" y="199"/>
                      </a:lnTo>
                      <a:lnTo>
                        <a:pt x="243" y="273"/>
                      </a:lnTo>
                      <a:lnTo>
                        <a:pt x="244" y="200"/>
                      </a:lnTo>
                      <a:lnTo>
                        <a:pt x="236" y="168"/>
                      </a:lnTo>
                      <a:lnTo>
                        <a:pt x="230" y="148"/>
                      </a:lnTo>
                      <a:lnTo>
                        <a:pt x="220" y="122"/>
                      </a:lnTo>
                      <a:lnTo>
                        <a:pt x="209" y="96"/>
                      </a:lnTo>
                      <a:lnTo>
                        <a:pt x="193" y="70"/>
                      </a:lnTo>
                      <a:lnTo>
                        <a:pt x="175" y="46"/>
                      </a:lnTo>
                      <a:lnTo>
                        <a:pt x="159" y="25"/>
                      </a:lnTo>
                      <a:lnTo>
                        <a:pt x="143" y="13"/>
                      </a:lnTo>
                      <a:lnTo>
                        <a:pt x="125" y="8"/>
                      </a:lnTo>
                      <a:lnTo>
                        <a:pt x="106" y="13"/>
                      </a:lnTo>
                      <a:lnTo>
                        <a:pt x="93" y="24"/>
                      </a:lnTo>
                      <a:lnTo>
                        <a:pt x="85" y="44"/>
                      </a:lnTo>
                      <a:lnTo>
                        <a:pt x="85" y="59"/>
                      </a:lnTo>
                      <a:lnTo>
                        <a:pt x="79" y="87"/>
                      </a:lnTo>
                      <a:lnTo>
                        <a:pt x="71" y="104"/>
                      </a:lnTo>
                      <a:lnTo>
                        <a:pt x="53" y="131"/>
                      </a:lnTo>
                      <a:lnTo>
                        <a:pt x="50" y="145"/>
                      </a:lnTo>
                      <a:lnTo>
                        <a:pt x="47" y="159"/>
                      </a:lnTo>
                      <a:lnTo>
                        <a:pt x="47" y="179"/>
                      </a:lnTo>
                      <a:lnTo>
                        <a:pt x="79" y="247"/>
                      </a:lnTo>
                      <a:lnTo>
                        <a:pt x="77" y="304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1" name="Freeform 114"/>
                <p:cNvSpPr>
                  <a:spLocks/>
                </p:cNvSpPr>
                <p:nvPr/>
              </p:nvSpPr>
              <p:spPr bwMode="auto">
                <a:xfrm>
                  <a:off x="5414" y="3133"/>
                  <a:ext cx="339" cy="444"/>
                </a:xfrm>
                <a:custGeom>
                  <a:avLst/>
                  <a:gdLst>
                    <a:gd name="T0" fmla="*/ 2 w 339"/>
                    <a:gd name="T1" fmla="*/ 366 h 444"/>
                    <a:gd name="T2" fmla="*/ 14 w 339"/>
                    <a:gd name="T3" fmla="*/ 351 h 444"/>
                    <a:gd name="T4" fmla="*/ 97 w 339"/>
                    <a:gd name="T5" fmla="*/ 443 h 444"/>
                    <a:gd name="T6" fmla="*/ 31 w 339"/>
                    <a:gd name="T7" fmla="*/ 354 h 444"/>
                    <a:gd name="T8" fmla="*/ 38 w 339"/>
                    <a:gd name="T9" fmla="*/ 344 h 444"/>
                    <a:gd name="T10" fmla="*/ 120 w 339"/>
                    <a:gd name="T11" fmla="*/ 409 h 444"/>
                    <a:gd name="T12" fmla="*/ 35 w 339"/>
                    <a:gd name="T13" fmla="*/ 340 h 444"/>
                    <a:gd name="T14" fmla="*/ 46 w 339"/>
                    <a:gd name="T15" fmla="*/ 325 h 444"/>
                    <a:gd name="T16" fmla="*/ 56 w 339"/>
                    <a:gd name="T17" fmla="*/ 309 h 444"/>
                    <a:gd name="T18" fmla="*/ 50 w 339"/>
                    <a:gd name="T19" fmla="*/ 298 h 444"/>
                    <a:gd name="T20" fmla="*/ 61 w 339"/>
                    <a:gd name="T21" fmla="*/ 291 h 444"/>
                    <a:gd name="T22" fmla="*/ 56 w 339"/>
                    <a:gd name="T23" fmla="*/ 290 h 444"/>
                    <a:gd name="T24" fmla="*/ 56 w 339"/>
                    <a:gd name="T25" fmla="*/ 274 h 444"/>
                    <a:gd name="T26" fmla="*/ 61 w 339"/>
                    <a:gd name="T27" fmla="*/ 263 h 444"/>
                    <a:gd name="T28" fmla="*/ 161 w 339"/>
                    <a:gd name="T29" fmla="*/ 340 h 444"/>
                    <a:gd name="T30" fmla="*/ 56 w 339"/>
                    <a:gd name="T31" fmla="*/ 259 h 444"/>
                    <a:gd name="T32" fmla="*/ 67 w 339"/>
                    <a:gd name="T33" fmla="*/ 259 h 444"/>
                    <a:gd name="T34" fmla="*/ 67 w 339"/>
                    <a:gd name="T35" fmla="*/ 236 h 444"/>
                    <a:gd name="T36" fmla="*/ 193 w 339"/>
                    <a:gd name="T37" fmla="*/ 290 h 444"/>
                    <a:gd name="T38" fmla="*/ 94 w 339"/>
                    <a:gd name="T39" fmla="*/ 253 h 444"/>
                    <a:gd name="T40" fmla="*/ 58 w 339"/>
                    <a:gd name="T41" fmla="*/ 221 h 444"/>
                    <a:gd name="T42" fmla="*/ 61 w 339"/>
                    <a:gd name="T43" fmla="*/ 209 h 444"/>
                    <a:gd name="T44" fmla="*/ 83 w 339"/>
                    <a:gd name="T45" fmla="*/ 219 h 444"/>
                    <a:gd name="T46" fmla="*/ 85 w 339"/>
                    <a:gd name="T47" fmla="*/ 205 h 444"/>
                    <a:gd name="T48" fmla="*/ 177 w 339"/>
                    <a:gd name="T49" fmla="*/ 229 h 444"/>
                    <a:gd name="T50" fmla="*/ 144 w 339"/>
                    <a:gd name="T51" fmla="*/ 217 h 444"/>
                    <a:gd name="T52" fmla="*/ 71 w 339"/>
                    <a:gd name="T53" fmla="*/ 187 h 444"/>
                    <a:gd name="T54" fmla="*/ 67 w 339"/>
                    <a:gd name="T55" fmla="*/ 166 h 444"/>
                    <a:gd name="T56" fmla="*/ 73 w 339"/>
                    <a:gd name="T57" fmla="*/ 154 h 444"/>
                    <a:gd name="T58" fmla="*/ 98 w 339"/>
                    <a:gd name="T59" fmla="*/ 163 h 444"/>
                    <a:gd name="T60" fmla="*/ 93 w 339"/>
                    <a:gd name="T61" fmla="*/ 142 h 444"/>
                    <a:gd name="T62" fmla="*/ 85 w 339"/>
                    <a:gd name="T63" fmla="*/ 128 h 444"/>
                    <a:gd name="T64" fmla="*/ 91 w 339"/>
                    <a:gd name="T65" fmla="*/ 121 h 444"/>
                    <a:gd name="T66" fmla="*/ 188 w 339"/>
                    <a:gd name="T67" fmla="*/ 158 h 444"/>
                    <a:gd name="T68" fmla="*/ 303 w 339"/>
                    <a:gd name="T69" fmla="*/ 187 h 444"/>
                    <a:gd name="T70" fmla="*/ 144 w 339"/>
                    <a:gd name="T71" fmla="*/ 140 h 444"/>
                    <a:gd name="T72" fmla="*/ 91 w 339"/>
                    <a:gd name="T73" fmla="*/ 121 h 444"/>
                    <a:gd name="T74" fmla="*/ 97 w 339"/>
                    <a:gd name="T75" fmla="*/ 109 h 444"/>
                    <a:gd name="T76" fmla="*/ 88 w 339"/>
                    <a:gd name="T77" fmla="*/ 85 h 444"/>
                    <a:gd name="T78" fmla="*/ 91 w 339"/>
                    <a:gd name="T79" fmla="*/ 68 h 444"/>
                    <a:gd name="T80" fmla="*/ 144 w 339"/>
                    <a:gd name="T81" fmla="*/ 88 h 444"/>
                    <a:gd name="T82" fmla="*/ 132 w 339"/>
                    <a:gd name="T83" fmla="*/ 83 h 444"/>
                    <a:gd name="T84" fmla="*/ 97 w 339"/>
                    <a:gd name="T85" fmla="*/ 68 h 444"/>
                    <a:gd name="T86" fmla="*/ 91 w 339"/>
                    <a:gd name="T87" fmla="*/ 60 h 444"/>
                    <a:gd name="T88" fmla="*/ 73 w 339"/>
                    <a:gd name="T89" fmla="*/ 49 h 444"/>
                    <a:gd name="T90" fmla="*/ 177 w 339"/>
                    <a:gd name="T91" fmla="*/ 69 h 444"/>
                    <a:gd name="T92" fmla="*/ 73 w 339"/>
                    <a:gd name="T93" fmla="*/ 33 h 444"/>
                    <a:gd name="T94" fmla="*/ 196 w 339"/>
                    <a:gd name="T95" fmla="*/ 33 h 444"/>
                    <a:gd name="T96" fmla="*/ 250 w 339"/>
                    <a:gd name="T97" fmla="*/ 28 h 444"/>
                    <a:gd name="T98" fmla="*/ 91 w 339"/>
                    <a:gd name="T99" fmla="*/ 33 h 444"/>
                    <a:gd name="T100" fmla="*/ 67 w 339"/>
                    <a:gd name="T101" fmla="*/ 13 h 444"/>
                    <a:gd name="T102" fmla="*/ 32 w 339"/>
                    <a:gd name="T103" fmla="*/ 6 h 444"/>
                    <a:gd name="T104" fmla="*/ 0 w 339"/>
                    <a:gd name="T105" fmla="*/ 385 h 444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339" h="444">
                      <a:moveTo>
                        <a:pt x="0" y="385"/>
                      </a:moveTo>
                      <a:lnTo>
                        <a:pt x="2" y="366"/>
                      </a:lnTo>
                      <a:lnTo>
                        <a:pt x="21" y="377"/>
                      </a:lnTo>
                      <a:lnTo>
                        <a:pt x="14" y="351"/>
                      </a:lnTo>
                      <a:lnTo>
                        <a:pt x="32" y="355"/>
                      </a:lnTo>
                      <a:lnTo>
                        <a:pt x="97" y="443"/>
                      </a:lnTo>
                      <a:lnTo>
                        <a:pt x="38" y="366"/>
                      </a:lnTo>
                      <a:lnTo>
                        <a:pt x="31" y="354"/>
                      </a:lnTo>
                      <a:lnTo>
                        <a:pt x="25" y="340"/>
                      </a:lnTo>
                      <a:lnTo>
                        <a:pt x="38" y="344"/>
                      </a:lnTo>
                      <a:lnTo>
                        <a:pt x="75" y="368"/>
                      </a:lnTo>
                      <a:lnTo>
                        <a:pt x="120" y="409"/>
                      </a:lnTo>
                      <a:lnTo>
                        <a:pt x="56" y="355"/>
                      </a:lnTo>
                      <a:lnTo>
                        <a:pt x="35" y="340"/>
                      </a:lnTo>
                      <a:lnTo>
                        <a:pt x="32" y="318"/>
                      </a:lnTo>
                      <a:lnTo>
                        <a:pt x="46" y="325"/>
                      </a:lnTo>
                      <a:lnTo>
                        <a:pt x="43" y="301"/>
                      </a:lnTo>
                      <a:lnTo>
                        <a:pt x="56" y="309"/>
                      </a:lnTo>
                      <a:lnTo>
                        <a:pt x="114" y="389"/>
                      </a:lnTo>
                      <a:lnTo>
                        <a:pt x="50" y="298"/>
                      </a:lnTo>
                      <a:lnTo>
                        <a:pt x="43" y="282"/>
                      </a:lnTo>
                      <a:lnTo>
                        <a:pt x="61" y="291"/>
                      </a:lnTo>
                      <a:lnTo>
                        <a:pt x="109" y="336"/>
                      </a:lnTo>
                      <a:lnTo>
                        <a:pt x="56" y="290"/>
                      </a:lnTo>
                      <a:lnTo>
                        <a:pt x="38" y="266"/>
                      </a:lnTo>
                      <a:lnTo>
                        <a:pt x="56" y="274"/>
                      </a:lnTo>
                      <a:lnTo>
                        <a:pt x="43" y="259"/>
                      </a:lnTo>
                      <a:lnTo>
                        <a:pt x="61" y="263"/>
                      </a:lnTo>
                      <a:lnTo>
                        <a:pt x="78" y="290"/>
                      </a:lnTo>
                      <a:lnTo>
                        <a:pt x="161" y="340"/>
                      </a:lnTo>
                      <a:lnTo>
                        <a:pt x="73" y="282"/>
                      </a:lnTo>
                      <a:lnTo>
                        <a:pt x="56" y="259"/>
                      </a:lnTo>
                      <a:lnTo>
                        <a:pt x="50" y="247"/>
                      </a:lnTo>
                      <a:lnTo>
                        <a:pt x="67" y="259"/>
                      </a:lnTo>
                      <a:lnTo>
                        <a:pt x="56" y="232"/>
                      </a:lnTo>
                      <a:lnTo>
                        <a:pt x="67" y="236"/>
                      </a:lnTo>
                      <a:lnTo>
                        <a:pt x="76" y="249"/>
                      </a:lnTo>
                      <a:lnTo>
                        <a:pt x="193" y="290"/>
                      </a:lnTo>
                      <a:lnTo>
                        <a:pt x="130" y="266"/>
                      </a:lnTo>
                      <a:lnTo>
                        <a:pt x="94" y="253"/>
                      </a:lnTo>
                      <a:lnTo>
                        <a:pt x="84" y="248"/>
                      </a:lnTo>
                      <a:lnTo>
                        <a:pt x="58" y="221"/>
                      </a:lnTo>
                      <a:lnTo>
                        <a:pt x="67" y="226"/>
                      </a:lnTo>
                      <a:lnTo>
                        <a:pt x="61" y="209"/>
                      </a:lnTo>
                      <a:lnTo>
                        <a:pt x="59" y="212"/>
                      </a:lnTo>
                      <a:lnTo>
                        <a:pt x="83" y="219"/>
                      </a:lnTo>
                      <a:lnTo>
                        <a:pt x="66" y="201"/>
                      </a:lnTo>
                      <a:lnTo>
                        <a:pt x="85" y="205"/>
                      </a:lnTo>
                      <a:lnTo>
                        <a:pt x="130" y="213"/>
                      </a:lnTo>
                      <a:lnTo>
                        <a:pt x="177" y="229"/>
                      </a:lnTo>
                      <a:lnTo>
                        <a:pt x="297" y="286"/>
                      </a:lnTo>
                      <a:lnTo>
                        <a:pt x="144" y="217"/>
                      </a:lnTo>
                      <a:lnTo>
                        <a:pt x="86" y="201"/>
                      </a:lnTo>
                      <a:lnTo>
                        <a:pt x="71" y="187"/>
                      </a:lnTo>
                      <a:lnTo>
                        <a:pt x="93" y="194"/>
                      </a:lnTo>
                      <a:lnTo>
                        <a:pt x="67" y="166"/>
                      </a:lnTo>
                      <a:lnTo>
                        <a:pt x="85" y="168"/>
                      </a:lnTo>
                      <a:lnTo>
                        <a:pt x="73" y="154"/>
                      </a:lnTo>
                      <a:lnTo>
                        <a:pt x="75" y="151"/>
                      </a:lnTo>
                      <a:lnTo>
                        <a:pt x="98" y="163"/>
                      </a:lnTo>
                      <a:lnTo>
                        <a:pt x="76" y="142"/>
                      </a:lnTo>
                      <a:lnTo>
                        <a:pt x="93" y="142"/>
                      </a:lnTo>
                      <a:lnTo>
                        <a:pt x="73" y="128"/>
                      </a:lnTo>
                      <a:lnTo>
                        <a:pt x="85" y="128"/>
                      </a:lnTo>
                      <a:lnTo>
                        <a:pt x="73" y="121"/>
                      </a:lnTo>
                      <a:lnTo>
                        <a:pt x="91" y="121"/>
                      </a:lnTo>
                      <a:lnTo>
                        <a:pt x="128" y="137"/>
                      </a:lnTo>
                      <a:lnTo>
                        <a:pt x="188" y="158"/>
                      </a:lnTo>
                      <a:lnTo>
                        <a:pt x="249" y="175"/>
                      </a:lnTo>
                      <a:lnTo>
                        <a:pt x="303" y="187"/>
                      </a:lnTo>
                      <a:lnTo>
                        <a:pt x="173" y="151"/>
                      </a:lnTo>
                      <a:lnTo>
                        <a:pt x="144" y="140"/>
                      </a:lnTo>
                      <a:lnTo>
                        <a:pt x="98" y="126"/>
                      </a:lnTo>
                      <a:lnTo>
                        <a:pt x="91" y="121"/>
                      </a:lnTo>
                      <a:lnTo>
                        <a:pt x="79" y="106"/>
                      </a:lnTo>
                      <a:lnTo>
                        <a:pt x="97" y="109"/>
                      </a:lnTo>
                      <a:lnTo>
                        <a:pt x="76" y="85"/>
                      </a:lnTo>
                      <a:lnTo>
                        <a:pt x="88" y="85"/>
                      </a:lnTo>
                      <a:lnTo>
                        <a:pt x="73" y="68"/>
                      </a:lnTo>
                      <a:lnTo>
                        <a:pt x="91" y="68"/>
                      </a:lnTo>
                      <a:lnTo>
                        <a:pt x="102" y="76"/>
                      </a:lnTo>
                      <a:lnTo>
                        <a:pt x="144" y="88"/>
                      </a:lnTo>
                      <a:lnTo>
                        <a:pt x="262" y="117"/>
                      </a:lnTo>
                      <a:lnTo>
                        <a:pt x="132" y="83"/>
                      </a:lnTo>
                      <a:lnTo>
                        <a:pt x="102" y="75"/>
                      </a:lnTo>
                      <a:lnTo>
                        <a:pt x="97" y="68"/>
                      </a:lnTo>
                      <a:lnTo>
                        <a:pt x="79" y="56"/>
                      </a:lnTo>
                      <a:lnTo>
                        <a:pt x="91" y="60"/>
                      </a:lnTo>
                      <a:lnTo>
                        <a:pt x="61" y="44"/>
                      </a:lnTo>
                      <a:lnTo>
                        <a:pt x="73" y="49"/>
                      </a:lnTo>
                      <a:lnTo>
                        <a:pt x="101" y="48"/>
                      </a:lnTo>
                      <a:lnTo>
                        <a:pt x="177" y="69"/>
                      </a:lnTo>
                      <a:lnTo>
                        <a:pt x="97" y="49"/>
                      </a:lnTo>
                      <a:lnTo>
                        <a:pt x="73" y="33"/>
                      </a:lnTo>
                      <a:lnTo>
                        <a:pt x="97" y="33"/>
                      </a:lnTo>
                      <a:lnTo>
                        <a:pt x="196" y="33"/>
                      </a:lnTo>
                      <a:lnTo>
                        <a:pt x="338" y="17"/>
                      </a:lnTo>
                      <a:lnTo>
                        <a:pt x="250" y="28"/>
                      </a:lnTo>
                      <a:lnTo>
                        <a:pt x="126" y="36"/>
                      </a:lnTo>
                      <a:lnTo>
                        <a:pt x="91" y="33"/>
                      </a:lnTo>
                      <a:lnTo>
                        <a:pt x="79" y="25"/>
                      </a:lnTo>
                      <a:lnTo>
                        <a:pt x="67" y="13"/>
                      </a:lnTo>
                      <a:lnTo>
                        <a:pt x="39" y="0"/>
                      </a:lnTo>
                      <a:lnTo>
                        <a:pt x="32" y="6"/>
                      </a:lnTo>
                      <a:lnTo>
                        <a:pt x="26" y="1"/>
                      </a:lnTo>
                      <a:lnTo>
                        <a:pt x="0" y="385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2" name="Freeform 115"/>
                <p:cNvSpPr>
                  <a:spLocks/>
                </p:cNvSpPr>
                <p:nvPr/>
              </p:nvSpPr>
              <p:spPr bwMode="auto">
                <a:xfrm>
                  <a:off x="4882" y="3842"/>
                  <a:ext cx="183" cy="195"/>
                </a:xfrm>
                <a:custGeom>
                  <a:avLst/>
                  <a:gdLst>
                    <a:gd name="T0" fmla="*/ 178 w 183"/>
                    <a:gd name="T1" fmla="*/ 31 h 195"/>
                    <a:gd name="T2" fmla="*/ 140 w 183"/>
                    <a:gd name="T3" fmla="*/ 0 h 195"/>
                    <a:gd name="T4" fmla="*/ 116 w 183"/>
                    <a:gd name="T5" fmla="*/ 1 h 195"/>
                    <a:gd name="T6" fmla="*/ 95 w 183"/>
                    <a:gd name="T7" fmla="*/ 3 h 195"/>
                    <a:gd name="T8" fmla="*/ 79 w 183"/>
                    <a:gd name="T9" fmla="*/ 11 h 195"/>
                    <a:gd name="T10" fmla="*/ 37 w 183"/>
                    <a:gd name="T11" fmla="*/ 36 h 195"/>
                    <a:gd name="T12" fmla="*/ 24 w 183"/>
                    <a:gd name="T13" fmla="*/ 47 h 195"/>
                    <a:gd name="T14" fmla="*/ 14 w 183"/>
                    <a:gd name="T15" fmla="*/ 58 h 195"/>
                    <a:gd name="T16" fmla="*/ 4 w 183"/>
                    <a:gd name="T17" fmla="*/ 91 h 195"/>
                    <a:gd name="T18" fmla="*/ 0 w 183"/>
                    <a:gd name="T19" fmla="*/ 101 h 195"/>
                    <a:gd name="T20" fmla="*/ 4 w 183"/>
                    <a:gd name="T21" fmla="*/ 114 h 195"/>
                    <a:gd name="T22" fmla="*/ 10 w 183"/>
                    <a:gd name="T23" fmla="*/ 127 h 195"/>
                    <a:gd name="T24" fmla="*/ 27 w 183"/>
                    <a:gd name="T25" fmla="*/ 148 h 195"/>
                    <a:gd name="T26" fmla="*/ 41 w 183"/>
                    <a:gd name="T27" fmla="*/ 162 h 195"/>
                    <a:gd name="T28" fmla="*/ 61 w 183"/>
                    <a:gd name="T29" fmla="*/ 176 h 195"/>
                    <a:gd name="T30" fmla="*/ 103 w 183"/>
                    <a:gd name="T31" fmla="*/ 194 h 195"/>
                    <a:gd name="T32" fmla="*/ 82 w 183"/>
                    <a:gd name="T33" fmla="*/ 171 h 195"/>
                    <a:gd name="T34" fmla="*/ 64 w 183"/>
                    <a:gd name="T35" fmla="*/ 151 h 195"/>
                    <a:gd name="T36" fmla="*/ 54 w 183"/>
                    <a:gd name="T37" fmla="*/ 132 h 195"/>
                    <a:gd name="T38" fmla="*/ 58 w 183"/>
                    <a:gd name="T39" fmla="*/ 114 h 195"/>
                    <a:gd name="T40" fmla="*/ 61 w 183"/>
                    <a:gd name="T41" fmla="*/ 101 h 195"/>
                    <a:gd name="T42" fmla="*/ 54 w 183"/>
                    <a:gd name="T43" fmla="*/ 86 h 195"/>
                    <a:gd name="T44" fmla="*/ 51 w 183"/>
                    <a:gd name="T45" fmla="*/ 72 h 195"/>
                    <a:gd name="T46" fmla="*/ 68 w 183"/>
                    <a:gd name="T47" fmla="*/ 47 h 195"/>
                    <a:gd name="T48" fmla="*/ 72 w 183"/>
                    <a:gd name="T49" fmla="*/ 33 h 195"/>
                    <a:gd name="T50" fmla="*/ 86 w 183"/>
                    <a:gd name="T51" fmla="*/ 23 h 195"/>
                    <a:gd name="T52" fmla="*/ 116 w 183"/>
                    <a:gd name="T53" fmla="*/ 8 h 195"/>
                    <a:gd name="T54" fmla="*/ 130 w 183"/>
                    <a:gd name="T55" fmla="*/ 19 h 195"/>
                    <a:gd name="T56" fmla="*/ 182 w 183"/>
                    <a:gd name="T57" fmla="*/ 37 h 195"/>
                    <a:gd name="T58" fmla="*/ 178 w 183"/>
                    <a:gd name="T59" fmla="*/ 31 h 195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183" h="195">
                      <a:moveTo>
                        <a:pt x="178" y="31"/>
                      </a:moveTo>
                      <a:lnTo>
                        <a:pt x="140" y="0"/>
                      </a:lnTo>
                      <a:lnTo>
                        <a:pt x="116" y="1"/>
                      </a:lnTo>
                      <a:lnTo>
                        <a:pt x="95" y="3"/>
                      </a:lnTo>
                      <a:lnTo>
                        <a:pt x="79" y="11"/>
                      </a:lnTo>
                      <a:lnTo>
                        <a:pt x="37" y="36"/>
                      </a:lnTo>
                      <a:lnTo>
                        <a:pt x="24" y="47"/>
                      </a:lnTo>
                      <a:lnTo>
                        <a:pt x="14" y="58"/>
                      </a:lnTo>
                      <a:lnTo>
                        <a:pt x="4" y="91"/>
                      </a:lnTo>
                      <a:lnTo>
                        <a:pt x="0" y="101"/>
                      </a:lnTo>
                      <a:lnTo>
                        <a:pt x="4" y="114"/>
                      </a:lnTo>
                      <a:lnTo>
                        <a:pt x="10" y="127"/>
                      </a:lnTo>
                      <a:lnTo>
                        <a:pt x="27" y="148"/>
                      </a:lnTo>
                      <a:lnTo>
                        <a:pt x="41" y="162"/>
                      </a:lnTo>
                      <a:lnTo>
                        <a:pt x="61" y="176"/>
                      </a:lnTo>
                      <a:lnTo>
                        <a:pt x="103" y="194"/>
                      </a:lnTo>
                      <a:lnTo>
                        <a:pt x="82" y="171"/>
                      </a:lnTo>
                      <a:lnTo>
                        <a:pt x="64" y="151"/>
                      </a:lnTo>
                      <a:lnTo>
                        <a:pt x="54" y="132"/>
                      </a:lnTo>
                      <a:lnTo>
                        <a:pt x="58" y="114"/>
                      </a:lnTo>
                      <a:lnTo>
                        <a:pt x="61" y="101"/>
                      </a:lnTo>
                      <a:lnTo>
                        <a:pt x="54" y="86"/>
                      </a:lnTo>
                      <a:lnTo>
                        <a:pt x="51" y="72"/>
                      </a:lnTo>
                      <a:lnTo>
                        <a:pt x="68" y="47"/>
                      </a:lnTo>
                      <a:lnTo>
                        <a:pt x="72" y="33"/>
                      </a:lnTo>
                      <a:lnTo>
                        <a:pt x="86" y="23"/>
                      </a:lnTo>
                      <a:lnTo>
                        <a:pt x="116" y="8"/>
                      </a:lnTo>
                      <a:lnTo>
                        <a:pt x="130" y="19"/>
                      </a:lnTo>
                      <a:lnTo>
                        <a:pt x="182" y="37"/>
                      </a:lnTo>
                      <a:lnTo>
                        <a:pt x="178" y="31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030" name="Rectangle 1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907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44" name="Rectangle 12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191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pitchFamily="2" charset="2"/>
        <a:buChar char="F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Microsoft_Word_97_-_2003_Document1.doc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zh-CN" altLang="en-US" b="0" i="0" dirty="0" smtClean="0">
                <a:latin typeface="宋体"/>
                <a:ea typeface="宋体"/>
                <a:cs typeface="宋体"/>
              </a:rPr>
              <a:t>创造中的“天数”</a:t>
            </a:r>
            <a:endParaRPr lang="en-US" b="0" i="0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  <a:noFill/>
        </p:spPr>
        <p:txBody>
          <a:bodyPr/>
          <a:lstStyle/>
          <a:p>
            <a:pPr marL="342900" indent="-342900"/>
            <a:r>
              <a:rPr lang="zh-CN" altLang="en-US" dirty="0" smtClean="0">
                <a:latin typeface="宋体"/>
                <a:ea typeface="宋体"/>
                <a:cs typeface="宋体"/>
              </a:rPr>
              <a:t>地球是什么时候被创造的？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pPr marL="342900" indent="-342900"/>
            <a:r>
              <a:rPr lang="zh-CN" altLang="en-US" dirty="0" smtClean="0">
                <a:latin typeface="宋体"/>
                <a:ea typeface="宋体"/>
                <a:cs typeface="宋体"/>
              </a:rPr>
              <a:t>创世纪中“天数”的三个解释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382000" cy="1143000"/>
          </a:xfrm>
        </p:spPr>
        <p:txBody>
          <a:bodyPr/>
          <a:lstStyle/>
          <a:p>
            <a:pPr>
              <a:defRPr/>
            </a:pPr>
            <a:r>
              <a:rPr lang="zh-CN" altLang="en-US" smtClean="0">
                <a:latin typeface="宋体"/>
                <a:ea typeface="宋体"/>
                <a:cs typeface="宋体"/>
              </a:rPr>
              <a:t>事实实现模式</a:t>
            </a:r>
            <a:r>
              <a:rPr lang="zh-CN" altLang="en-US" dirty="0">
                <a:latin typeface="宋体"/>
                <a:ea typeface="宋体"/>
                <a:cs typeface="宋体"/>
              </a:rPr>
              <a:t>－</a:t>
            </a:r>
            <a:r>
              <a:rPr lang="zh-CN" altLang="en-US" smtClean="0">
                <a:latin typeface="宋体"/>
                <a:ea typeface="宋体"/>
                <a:cs typeface="宋体"/>
              </a:rPr>
              <a:t>影响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5900"/>
            <a:ext cx="7772400" cy="4114800"/>
          </a:xfrm>
          <a:noFill/>
        </p:spPr>
        <p:txBody>
          <a:bodyPr/>
          <a:lstStyle/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神说</a:t>
            </a:r>
            <a:r>
              <a:rPr lang="en-US" dirty="0" smtClean="0">
                <a:latin typeface="宋体"/>
                <a:ea typeface="宋体"/>
                <a:cs typeface="宋体"/>
              </a:rPr>
              <a:t>...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事就这样成了</a:t>
            </a:r>
            <a:r>
              <a:rPr lang="en-US" dirty="0" smtClean="0">
                <a:latin typeface="宋体"/>
                <a:ea typeface="宋体"/>
                <a:cs typeface="宋体"/>
              </a:rPr>
              <a:t>...</a:t>
            </a:r>
          </a:p>
          <a:p>
            <a:pPr lvl="1"/>
            <a:r>
              <a:rPr lang="zh-CN" altLang="en-US" dirty="0" smtClean="0">
                <a:latin typeface="宋体"/>
                <a:ea typeface="宋体"/>
                <a:cs typeface="宋体"/>
              </a:rPr>
              <a:t>宣称</a:t>
            </a:r>
            <a:r>
              <a:rPr lang="en-US" dirty="0" smtClean="0">
                <a:latin typeface="宋体"/>
                <a:ea typeface="宋体"/>
                <a:cs typeface="宋体"/>
              </a:rPr>
              <a:t>: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神说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pPr lvl="1"/>
            <a:r>
              <a:rPr lang="zh-CN" altLang="en-US" dirty="0" smtClean="0">
                <a:latin typeface="宋体"/>
                <a:ea typeface="宋体"/>
                <a:cs typeface="宋体"/>
              </a:rPr>
              <a:t>指令</a:t>
            </a:r>
            <a:r>
              <a:rPr lang="en-US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事实</a:t>
            </a:r>
            <a:r>
              <a:rPr lang="en-US" dirty="0" smtClean="0">
                <a:latin typeface="宋体"/>
                <a:ea typeface="宋体"/>
                <a:cs typeface="宋体"/>
              </a:rPr>
              <a:t>: 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要有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…</a:t>
            </a:r>
          </a:p>
          <a:p>
            <a:pPr lvl="1"/>
            <a:r>
              <a:rPr lang="zh-CN" altLang="en-US" dirty="0" smtClean="0">
                <a:latin typeface="宋体"/>
                <a:ea typeface="宋体"/>
                <a:cs typeface="宋体"/>
              </a:rPr>
              <a:t>实现</a:t>
            </a:r>
            <a:r>
              <a:rPr lang="en-US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事就这样成了</a:t>
            </a:r>
            <a:r>
              <a:rPr lang="en-US" dirty="0" smtClean="0">
                <a:latin typeface="宋体"/>
                <a:ea typeface="宋体"/>
                <a:cs typeface="宋体"/>
              </a:rPr>
              <a:t> </a:t>
            </a:r>
          </a:p>
          <a:p>
            <a:pPr lvl="1"/>
            <a:r>
              <a:rPr lang="zh-CN" altLang="en-US" dirty="0" smtClean="0">
                <a:solidFill>
                  <a:srgbClr val="FFFF00"/>
                </a:solidFill>
                <a:latin typeface="宋体"/>
                <a:ea typeface="宋体"/>
                <a:cs typeface="宋体"/>
              </a:rPr>
              <a:t>评价</a:t>
            </a:r>
            <a:r>
              <a:rPr lang="en-US" dirty="0" smtClean="0">
                <a:solidFill>
                  <a:srgbClr val="FFFF00"/>
                </a:solidFill>
                <a:latin typeface="宋体"/>
                <a:ea typeface="宋体"/>
                <a:cs typeface="宋体"/>
              </a:rPr>
              <a:t>:</a:t>
            </a:r>
            <a:r>
              <a:rPr lang="en-US" dirty="0">
                <a:latin typeface="宋体"/>
                <a:ea typeface="宋体"/>
                <a:cs typeface="宋体"/>
              </a:rPr>
              <a:t>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神看着是好的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pPr lvl="1"/>
            <a:r>
              <a:rPr lang="zh-CN" altLang="en-US" dirty="0" smtClean="0">
                <a:latin typeface="宋体"/>
                <a:ea typeface="宋体"/>
                <a:cs typeface="宋体"/>
              </a:rPr>
              <a:t>世间万物骨架</a:t>
            </a:r>
            <a:r>
              <a:rPr lang="en-US" dirty="0" smtClean="0">
                <a:latin typeface="宋体"/>
                <a:ea typeface="宋体"/>
                <a:cs typeface="宋体"/>
              </a:rPr>
              <a:t>: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第一天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希</a:t>
            </a:r>
            <a:r>
              <a:rPr lang="en-US" dirty="0" smtClean="0">
                <a:latin typeface="宋体"/>
                <a:ea typeface="宋体"/>
                <a:cs typeface="宋体"/>
              </a:rPr>
              <a:t>11:3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诸世界是藉神话造成的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诗</a:t>
            </a:r>
            <a:r>
              <a:rPr lang="en-US" dirty="0" smtClean="0">
                <a:latin typeface="宋体"/>
                <a:ea typeface="宋体"/>
                <a:cs typeface="宋体"/>
              </a:rPr>
              <a:t>33:6, 9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万象藉他口中的气而成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905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zh-CN" altLang="en-US" b="0" i="0" dirty="0" smtClean="0">
                <a:latin typeface="宋体"/>
                <a:ea typeface="宋体"/>
                <a:cs typeface="宋体"/>
              </a:rPr>
              <a:t>平行被创造时间结构</a:t>
            </a:r>
            <a:endParaRPr lang="en-US" b="0" i="0" dirty="0" smtClean="0">
              <a:latin typeface="宋体"/>
              <a:ea typeface="宋体"/>
              <a:cs typeface="宋体"/>
            </a:endParaRPr>
          </a:p>
        </p:txBody>
      </p:sp>
      <p:graphicFrame>
        <p:nvGraphicFramePr>
          <p:cNvPr id="12291" name="Object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055953173"/>
              </p:ext>
            </p:extLst>
          </p:nvPr>
        </p:nvGraphicFramePr>
        <p:xfrm>
          <a:off x="1143000" y="2209800"/>
          <a:ext cx="6443662" cy="417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Document" r:id="rId5" imgW="7924800" imgH="5130800" progId="Word.Document.8">
                  <p:embed/>
                </p:oleObj>
              </mc:Choice>
              <mc:Fallback>
                <p:oleObj name="Document" r:id="rId5" imgW="7924800" imgH="5130800" progId="Word.Documen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09800"/>
                        <a:ext cx="6443662" cy="417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93725" y="1431925"/>
            <a:ext cx="1724831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框架：宏观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495800" y="1447800"/>
            <a:ext cx="1724831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dirty="0" smtClean="0">
                <a:latin typeface="华文细黑"/>
                <a:ea typeface="华文细黑"/>
                <a:cs typeface="华文细黑"/>
              </a:rPr>
              <a:t>填充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：微观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304800" y="1295400"/>
            <a:ext cx="0" cy="5181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8153400" y="1295400"/>
            <a:ext cx="0" cy="5181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304800" y="1295400"/>
            <a:ext cx="7848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304800" y="1981200"/>
            <a:ext cx="7848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304800" y="3124200"/>
            <a:ext cx="7848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304800" y="5257800"/>
            <a:ext cx="7848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304800" y="6477000"/>
            <a:ext cx="7848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4267200" y="1295400"/>
            <a:ext cx="0" cy="5181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拥有二十四小时的一天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Songti SC Black"/>
                <a:ea typeface="华文细黑"/>
                <a:cs typeface="Songti SC Black"/>
              </a:rPr>
              <a:t>创 1：5</a:t>
            </a:r>
            <a:r>
              <a:rPr lang="zh-CN" altLang="en-US" dirty="0" smtClean="0">
                <a:latin typeface="Songti SC Black"/>
                <a:ea typeface="华文细黑"/>
                <a:cs typeface="Songti SC Black"/>
              </a:rPr>
              <a:t>中的“天”（</a:t>
            </a:r>
            <a:r>
              <a:rPr lang="en-US" altLang="zh-CN" dirty="0" err="1" smtClean="0">
                <a:latin typeface="Songti SC Black"/>
                <a:ea typeface="华文细黑"/>
                <a:cs typeface="Songti SC Black"/>
              </a:rPr>
              <a:t>yom</a:t>
            </a:r>
            <a:r>
              <a:rPr lang="zh-CN" altLang="en-US" dirty="0" smtClean="0">
                <a:latin typeface="Songti SC Black"/>
                <a:ea typeface="华文细黑"/>
                <a:cs typeface="Songti SC Black"/>
              </a:rPr>
              <a:t>）决定了这个词在创 </a:t>
            </a:r>
            <a:r>
              <a:rPr lang="en-US" altLang="zh-CN" dirty="0" smtClean="0">
                <a:latin typeface="Songti SC Black"/>
                <a:ea typeface="华文细黑"/>
                <a:cs typeface="Songti SC Black"/>
              </a:rPr>
              <a:t>1</a:t>
            </a:r>
            <a:r>
              <a:rPr lang="zh-CN" altLang="en-US" dirty="0" smtClean="0">
                <a:latin typeface="Songti SC Black"/>
                <a:ea typeface="华文细黑"/>
                <a:cs typeface="Songti SC Black"/>
              </a:rPr>
              <a:t>中的用法</a:t>
            </a:r>
            <a:endParaRPr lang="en-US" dirty="0" smtClean="0">
              <a:latin typeface="Songti SC Black"/>
              <a:ea typeface="华文细黑"/>
              <a:cs typeface="Songti SC Black"/>
            </a:endParaRPr>
          </a:p>
          <a:p>
            <a:r>
              <a:rPr lang="zh-CN" altLang="en-US" dirty="0" smtClean="0">
                <a:latin typeface="Songti SC Black"/>
                <a:ea typeface="华文细黑"/>
                <a:cs typeface="Songti SC Black"/>
              </a:rPr>
              <a:t>安息日的祝福 出</a:t>
            </a:r>
            <a:r>
              <a:rPr lang="en-US" altLang="zh-CN" dirty="0" smtClean="0">
                <a:latin typeface="Songti SC Black"/>
                <a:ea typeface="华文细黑"/>
                <a:cs typeface="Songti SC Black"/>
              </a:rPr>
              <a:t>20</a:t>
            </a:r>
            <a:r>
              <a:rPr lang="zh-CN" altLang="en-US" dirty="0" smtClean="0">
                <a:latin typeface="Songti SC Black"/>
                <a:ea typeface="华文细黑"/>
                <a:cs typeface="Songti SC Black"/>
              </a:rPr>
              <a:t>：</a:t>
            </a:r>
            <a:r>
              <a:rPr lang="en-US" altLang="zh-CN" dirty="0" smtClean="0">
                <a:latin typeface="Songti SC Black"/>
                <a:ea typeface="华文细黑"/>
                <a:cs typeface="Songti SC Black"/>
              </a:rPr>
              <a:t>11</a:t>
            </a:r>
            <a:r>
              <a:rPr lang="zh-CN" altLang="en-US" dirty="0">
                <a:latin typeface="Songti SC Black"/>
                <a:ea typeface="华文细黑"/>
                <a:cs typeface="Songti SC Black"/>
              </a:rPr>
              <a:t> </a:t>
            </a:r>
            <a:r>
              <a:rPr lang="zh-CN" altLang="en-US" dirty="0" smtClean="0">
                <a:latin typeface="Songti SC Black"/>
                <a:ea typeface="华文细黑"/>
                <a:cs typeface="Songti SC Black"/>
              </a:rPr>
              <a:t>安息日仪式的基础为</a:t>
            </a:r>
            <a:r>
              <a:rPr lang="en-US" altLang="zh-CN" dirty="0" smtClean="0">
                <a:latin typeface="Songti SC Black"/>
                <a:ea typeface="华文细黑"/>
                <a:cs typeface="Songti SC Black"/>
              </a:rPr>
              <a:t>24</a:t>
            </a:r>
            <a:r>
              <a:rPr lang="zh-CN" altLang="en-US" dirty="0" smtClean="0">
                <a:latin typeface="Songti SC Black"/>
                <a:ea typeface="华文细黑"/>
                <a:cs typeface="Songti SC Black"/>
              </a:rPr>
              <a:t>小时</a:t>
            </a:r>
            <a:endParaRPr lang="en-US" dirty="0" smtClean="0">
              <a:latin typeface="Songti SC Black"/>
              <a:ea typeface="华文细黑"/>
              <a:cs typeface="Songti SC Black"/>
            </a:endParaRPr>
          </a:p>
          <a:p>
            <a:r>
              <a:rPr lang="zh-CN" altLang="en-US" dirty="0" smtClean="0">
                <a:latin typeface="Songti SC Black"/>
                <a:ea typeface="华文细黑"/>
                <a:cs typeface="Songti SC Black"/>
              </a:rPr>
              <a:t>时间</a:t>
            </a:r>
            <a:r>
              <a:rPr lang="en-US" altLang="zh-CN" dirty="0" smtClean="0">
                <a:latin typeface="Songti SC Black"/>
                <a:ea typeface="华文细黑"/>
                <a:cs typeface="Songti SC Black"/>
              </a:rPr>
              <a:t>+</a:t>
            </a:r>
            <a:r>
              <a:rPr lang="zh-CN" altLang="en-US" dirty="0" smtClean="0">
                <a:latin typeface="Songti SC Black"/>
                <a:ea typeface="华文细黑"/>
                <a:cs typeface="Songti SC Black"/>
              </a:rPr>
              <a:t>数字</a:t>
            </a:r>
            <a:r>
              <a:rPr lang="en-US" altLang="zh-CN" dirty="0" smtClean="0">
                <a:latin typeface="Songti SC Black"/>
                <a:ea typeface="华文细黑"/>
                <a:cs typeface="Songti SC Black"/>
              </a:rPr>
              <a:t>=</a:t>
            </a:r>
            <a:r>
              <a:rPr lang="zh-CN" altLang="en-US" dirty="0" smtClean="0">
                <a:latin typeface="Songti SC Black"/>
                <a:ea typeface="华文细黑"/>
                <a:cs typeface="Songti SC Black"/>
              </a:rPr>
              <a:t>二十四小时的一天</a:t>
            </a:r>
            <a:endParaRPr lang="en-US" dirty="0" smtClean="0">
              <a:latin typeface="Songti SC Black"/>
              <a:ea typeface="华文细黑"/>
              <a:cs typeface="Songti SC Black"/>
            </a:endParaRPr>
          </a:p>
          <a:p>
            <a:r>
              <a:rPr lang="zh-CN" altLang="en-US" dirty="0" smtClean="0">
                <a:latin typeface="Songti SC Black"/>
                <a:ea typeface="华文细黑"/>
                <a:cs typeface="Songti SC Black"/>
              </a:rPr>
              <a:t>时间的表现：</a:t>
            </a:r>
            <a:r>
              <a:rPr lang="en-US" dirty="0" smtClean="0">
                <a:latin typeface="Songti SC Black"/>
                <a:ea typeface="华文细黑"/>
                <a:cs typeface="Songti SC Black"/>
              </a:rPr>
              <a:t>亚当被造时已是成人；</a:t>
            </a:r>
            <a:r>
              <a:rPr lang="zh-CN" altLang="en-US" dirty="0" smtClean="0">
                <a:latin typeface="Songti SC Black"/>
                <a:ea typeface="华文细黑"/>
                <a:cs typeface="Songti SC Black"/>
              </a:rPr>
              <a:t>宇宙展现了一定时间</a:t>
            </a:r>
            <a:endParaRPr lang="en-US" dirty="0" smtClean="0">
              <a:latin typeface="Songti SC Black"/>
              <a:ea typeface="华文细黑"/>
              <a:cs typeface="Songti SC Black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0" i="0" dirty="0" smtClean="0">
                <a:latin typeface="宋体"/>
                <a:ea typeface="宋体"/>
                <a:cs typeface="宋体"/>
              </a:rPr>
              <a:t>象征性的“一天”</a:t>
            </a:r>
            <a:endParaRPr lang="en-US" b="0" i="0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创 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1=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创造的逻辑顺序而非为了表示时间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启示性的天数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图示的天数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艺术性的框架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天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—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时代的理论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zh-CN" sz="2800" dirty="0" smtClean="0">
                <a:latin typeface="宋体"/>
                <a:ea typeface="宋体"/>
                <a:cs typeface="宋体"/>
              </a:rPr>
              <a:t>Yom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（天）具有许多含义</a:t>
            </a:r>
            <a:endParaRPr lang="en-US" sz="2800" dirty="0" smtClean="0">
              <a:latin typeface="宋体"/>
              <a:ea typeface="宋体"/>
              <a:cs typeface="宋体"/>
            </a:endParaRPr>
          </a:p>
          <a:p>
            <a:r>
              <a:rPr lang="zh-CN" altLang="en-US" sz="2800" dirty="0" smtClean="0">
                <a:latin typeface="宋体"/>
                <a:ea typeface="宋体"/>
                <a:cs typeface="宋体"/>
              </a:rPr>
              <a:t>光的周期与暗的周期相对（诗 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32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：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4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；士 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19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：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8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）</a:t>
            </a:r>
            <a:endParaRPr lang="en-US" sz="2800" dirty="0" smtClean="0">
              <a:latin typeface="宋体"/>
              <a:ea typeface="宋体"/>
              <a:cs typeface="宋体"/>
            </a:endParaRPr>
          </a:p>
          <a:p>
            <a:r>
              <a:rPr lang="zh-CN" altLang="en-US" sz="2800" dirty="0" smtClean="0">
                <a:latin typeface="宋体"/>
                <a:ea typeface="宋体"/>
                <a:cs typeface="宋体"/>
              </a:rPr>
              <a:t>一个时代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—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神的日子（珥 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1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：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15…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对神而言一日如千年 诗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90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：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4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）</a:t>
            </a:r>
            <a:endParaRPr lang="en-US" sz="2800" dirty="0" smtClean="0">
              <a:latin typeface="宋体"/>
              <a:ea typeface="宋体"/>
              <a:cs typeface="宋体"/>
            </a:endParaRPr>
          </a:p>
          <a:p>
            <a:r>
              <a:rPr lang="zh-CN" altLang="en-US" sz="2800" dirty="0" smtClean="0">
                <a:latin typeface="宋体"/>
                <a:ea typeface="宋体"/>
                <a:cs typeface="宋体"/>
              </a:rPr>
              <a:t>人一生的时间（撒上 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3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：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2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）</a:t>
            </a:r>
            <a:endParaRPr lang="en-US" sz="2800" dirty="0" smtClean="0">
              <a:latin typeface="宋体"/>
              <a:ea typeface="宋体"/>
              <a:cs typeface="宋体"/>
            </a:endParaRPr>
          </a:p>
          <a:p>
            <a:r>
              <a:rPr lang="zh-CN" altLang="en-US" sz="2800" dirty="0" smtClean="0">
                <a:latin typeface="宋体"/>
                <a:ea typeface="宋体"/>
                <a:cs typeface="宋体"/>
              </a:rPr>
              <a:t>太阳直到第四天才被创造</a:t>
            </a:r>
            <a:endParaRPr lang="en-US" sz="2800" dirty="0" smtClean="0">
              <a:latin typeface="宋体"/>
              <a:ea typeface="宋体"/>
              <a:cs typeface="宋体"/>
            </a:endParaRPr>
          </a:p>
          <a:p>
            <a:r>
              <a:rPr lang="zh-CN" altLang="en-US" sz="2800" dirty="0" smtClean="0">
                <a:latin typeface="宋体"/>
                <a:ea typeface="宋体"/>
                <a:cs typeface="宋体"/>
              </a:rPr>
              <a:t>在第六天创造了太多事物</a:t>
            </a:r>
            <a:endParaRPr lang="en-US" sz="2800" dirty="0" smtClean="0">
              <a:latin typeface="宋体"/>
              <a:ea typeface="宋体"/>
              <a:cs typeface="宋体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三种对于“天”的理解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990600" y="2209800"/>
            <a:ext cx="6934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990600" y="3505200"/>
            <a:ext cx="6934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914400" y="5105400"/>
            <a:ext cx="6934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990600" y="1981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2514600" y="1981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4114800" y="1981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5638800" y="1981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6934200" y="1981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990600" y="3276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2514600" y="3276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4114800" y="3276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5638800" y="3276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6934200" y="3276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914400" y="4876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2514600" y="4876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4114800" y="4876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63" name="Line 19"/>
          <p:cNvSpPr>
            <a:spLocks noChangeShapeType="1"/>
          </p:cNvSpPr>
          <p:nvPr/>
        </p:nvSpPr>
        <p:spPr bwMode="auto">
          <a:xfrm>
            <a:off x="5638800" y="4876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>
            <a:off x="6934200" y="4876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441325" y="1431925"/>
            <a:ext cx="664527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真正意义上拥有二十四小时的“天”</a:t>
            </a:r>
            <a:endParaRPr lang="en-US" dirty="0">
              <a:latin typeface="宋体"/>
              <a:ea typeface="宋体"/>
              <a:cs typeface="宋体"/>
            </a:endParaRPr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1127125" y="2270125"/>
            <a:ext cx="110927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第一天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2727325" y="2270125"/>
            <a:ext cx="110927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第二天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4251325" y="2270125"/>
            <a:ext cx="110927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第三天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5927725" y="2270125"/>
            <a:ext cx="110927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第四天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288925" y="2803525"/>
            <a:ext cx="2648161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一天代表一个时代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1203325" y="3641725"/>
            <a:ext cx="141705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第一时代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2727325" y="3641725"/>
            <a:ext cx="141705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第二时代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4327525" y="3641725"/>
            <a:ext cx="141705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第三时代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5775325" y="3641725"/>
            <a:ext cx="141705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第四时代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365125" y="4403725"/>
            <a:ext cx="374967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象征意义上的“天”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1143000" y="5334000"/>
            <a:ext cx="110927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启示一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77" name="Rectangle 33"/>
          <p:cNvSpPr>
            <a:spLocks noChangeArrowheads="1"/>
          </p:cNvSpPr>
          <p:nvPr/>
        </p:nvSpPr>
        <p:spPr bwMode="auto">
          <a:xfrm>
            <a:off x="2819400" y="5334000"/>
            <a:ext cx="110927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启示二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78" name="Rectangle 34"/>
          <p:cNvSpPr>
            <a:spLocks noChangeArrowheads="1"/>
          </p:cNvSpPr>
          <p:nvPr/>
        </p:nvSpPr>
        <p:spPr bwMode="auto">
          <a:xfrm>
            <a:off x="4419600" y="5334000"/>
            <a:ext cx="110927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启示三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79" name="Rectangle 35"/>
          <p:cNvSpPr>
            <a:spLocks noChangeArrowheads="1"/>
          </p:cNvSpPr>
          <p:nvPr/>
        </p:nvSpPr>
        <p:spPr bwMode="auto">
          <a:xfrm>
            <a:off x="5791200" y="5334000"/>
            <a:ext cx="110927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启示四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0" dirty="0" smtClean="0">
                <a:latin typeface="宋体"/>
                <a:ea typeface="宋体"/>
                <a:cs typeface="宋体"/>
              </a:rPr>
              <a:t>我们从中学到了什么？</a:t>
            </a:r>
            <a:endParaRPr lang="en-US" b="0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我们在创 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1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中描述的神的创造中学到了什么？（诗 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19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：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1-6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）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赞美／伟大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r>
              <a:rPr lang="en-US" dirty="0" smtClean="0">
                <a:latin typeface="宋体"/>
                <a:ea typeface="宋体"/>
                <a:cs typeface="宋体"/>
              </a:rPr>
              <a:t>创造力—构架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／填充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圣经认为（地球）有多古老？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宋体"/>
                <a:ea typeface="宋体"/>
                <a:cs typeface="宋体"/>
              </a:rPr>
              <a:t>“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什么时候</a:t>
            </a:r>
            <a:r>
              <a:rPr lang="en-US" dirty="0" smtClean="0">
                <a:latin typeface="宋体"/>
                <a:ea typeface="宋体"/>
                <a:cs typeface="宋体"/>
              </a:rPr>
              <a:t>”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并不是正统的测试</a:t>
            </a:r>
            <a:r>
              <a:rPr lang="en-US" dirty="0" smtClean="0">
                <a:latin typeface="宋体"/>
                <a:ea typeface="宋体"/>
                <a:cs typeface="宋体"/>
              </a:rPr>
              <a:t>;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圣经中没有一句明确的经文提到（地球）有多古老。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要谨慎对待把现代科学代入／代出圣经的做法</a:t>
            </a:r>
            <a:r>
              <a:rPr lang="en-US" dirty="0" smtClean="0">
                <a:latin typeface="宋体"/>
                <a:ea typeface="宋体"/>
                <a:cs typeface="宋体"/>
              </a:rPr>
              <a:t> (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比照诗</a:t>
            </a:r>
            <a:r>
              <a:rPr lang="en-US" dirty="0" smtClean="0">
                <a:latin typeface="宋体"/>
                <a:ea typeface="宋体"/>
                <a:cs typeface="宋体"/>
              </a:rPr>
              <a:t>140:3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虺蛇的毒气</a:t>
            </a:r>
            <a:r>
              <a:rPr lang="en-US" dirty="0" smtClean="0">
                <a:latin typeface="宋体"/>
                <a:ea typeface="宋体"/>
                <a:cs typeface="宋体"/>
              </a:rPr>
              <a:t>;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赛</a:t>
            </a:r>
            <a:r>
              <a:rPr lang="en-US" dirty="0" smtClean="0">
                <a:latin typeface="宋体"/>
                <a:ea typeface="宋体"/>
                <a:cs typeface="宋体"/>
              </a:rPr>
              <a:t>11:12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地的四方</a:t>
            </a:r>
            <a:r>
              <a:rPr lang="en-US" dirty="0" smtClean="0">
                <a:latin typeface="宋体"/>
                <a:ea typeface="宋体"/>
                <a:cs typeface="宋体"/>
              </a:rPr>
              <a:t>;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赛</a:t>
            </a:r>
            <a:r>
              <a:rPr lang="en-US" dirty="0" smtClean="0">
                <a:latin typeface="宋体"/>
                <a:ea typeface="宋体"/>
                <a:cs typeface="宋体"/>
              </a:rPr>
              <a:t> 40:22 ;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神坐在地球大圈之上；约伯记</a:t>
            </a:r>
            <a:r>
              <a:rPr lang="en-US" dirty="0" smtClean="0">
                <a:latin typeface="宋体"/>
                <a:ea typeface="宋体"/>
                <a:cs typeface="宋体"/>
              </a:rPr>
              <a:t>9:6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地的柱子</a:t>
            </a:r>
            <a:r>
              <a:rPr lang="en-US" dirty="0" smtClean="0">
                <a:latin typeface="宋体"/>
                <a:ea typeface="宋体"/>
                <a:cs typeface="宋体"/>
              </a:rPr>
              <a:t>)</a:t>
            </a: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主要的归主要</a:t>
            </a:r>
            <a:r>
              <a:rPr lang="en-US" dirty="0" smtClean="0">
                <a:latin typeface="宋体"/>
                <a:ea typeface="宋体"/>
                <a:cs typeface="宋体"/>
              </a:rPr>
              <a:t>;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检查态度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家谱并非年表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把创 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5&amp;11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家谱中的时间加起来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家谱中的时间差距</a:t>
            </a:r>
            <a:r>
              <a:rPr lang="en-US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太</a:t>
            </a:r>
            <a:r>
              <a:rPr lang="en-US" dirty="0" smtClean="0">
                <a:latin typeface="宋体"/>
                <a:ea typeface="宋体"/>
                <a:cs typeface="宋体"/>
              </a:rPr>
              <a:t>1:8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比照代上</a:t>
            </a:r>
            <a:r>
              <a:rPr lang="en-US" dirty="0" smtClean="0">
                <a:latin typeface="宋体"/>
                <a:ea typeface="宋体"/>
                <a:cs typeface="宋体"/>
              </a:rPr>
              <a:t>3:11;  14=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大卫王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遗留下</a:t>
            </a:r>
            <a:r>
              <a:rPr lang="en-US" dirty="0" smtClean="0">
                <a:latin typeface="宋体"/>
                <a:ea typeface="宋体"/>
                <a:cs typeface="宋体"/>
              </a:rPr>
              <a:t>4004 BC;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没有什么保存这么久</a:t>
            </a:r>
            <a:r>
              <a:rPr lang="en-US" dirty="0" smtClean="0">
                <a:latin typeface="宋体"/>
                <a:ea typeface="宋体"/>
                <a:cs typeface="宋体"/>
              </a:rPr>
              <a:t>—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耶利歌城</a:t>
            </a:r>
            <a:r>
              <a:rPr lang="en-US" dirty="0" smtClean="0">
                <a:latin typeface="宋体"/>
                <a:ea typeface="宋体"/>
                <a:cs typeface="宋体"/>
              </a:rPr>
              <a:t> = 8000 BC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zh-CN" altLang="en-US" b="0" dirty="0" smtClean="0">
                <a:latin typeface="宋体"/>
                <a:ea typeface="宋体"/>
                <a:cs typeface="宋体"/>
              </a:rPr>
              <a:t>创 </a:t>
            </a:r>
            <a:r>
              <a:rPr lang="en-US" altLang="zh-CN" b="0" dirty="0" smtClean="0">
                <a:latin typeface="宋体"/>
                <a:ea typeface="宋体"/>
                <a:cs typeface="宋体"/>
              </a:rPr>
              <a:t>1</a:t>
            </a:r>
            <a:r>
              <a:rPr lang="zh-CN" altLang="en-US" b="0" dirty="0" smtClean="0">
                <a:latin typeface="宋体"/>
                <a:ea typeface="宋体"/>
                <a:cs typeface="宋体"/>
              </a:rPr>
              <a:t>中的两个格式</a:t>
            </a:r>
            <a:endParaRPr lang="en-US" b="0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/>
            <a:endParaRPr lang="en-US" i="1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ashors">
  <a:themeElements>
    <a:clrScheme name="">
      <a:dk1>
        <a:srgbClr val="00004C"/>
      </a:dk1>
      <a:lt1>
        <a:srgbClr val="FFFFFF"/>
      </a:lt1>
      <a:dk2>
        <a:srgbClr val="0000FF"/>
      </a:dk2>
      <a:lt2>
        <a:srgbClr val="FAFD00"/>
      </a:lt2>
      <a:accent1>
        <a:srgbClr val="FF0000"/>
      </a:accent1>
      <a:accent2>
        <a:srgbClr val="C300C3"/>
      </a:accent2>
      <a:accent3>
        <a:srgbClr val="AAAAFF"/>
      </a:accent3>
      <a:accent4>
        <a:srgbClr val="DADADA"/>
      </a:accent4>
      <a:accent5>
        <a:srgbClr val="FFAAAA"/>
      </a:accent5>
      <a:accent6>
        <a:srgbClr val="B000B0"/>
      </a:accent6>
      <a:hlink>
        <a:srgbClr val="00FF00"/>
      </a:hlink>
      <a:folHlink>
        <a:srgbClr val="0000FF"/>
      </a:folHlink>
    </a:clrScheme>
    <a:fontScheme name="seasho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eashor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ashor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ashor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ashor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ashor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ashor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ashor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c:\msoffice\powerpnt\template\sldshow\seashors.ppt</Template>
  <TotalTime>2362</TotalTime>
  <Pages>13</Pages>
  <Words>702</Words>
  <Application>Microsoft Office PowerPoint</Application>
  <PresentationFormat>On-screen Show (4:3)</PresentationFormat>
  <Paragraphs>72</Paragraphs>
  <Slides>11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seashors</vt:lpstr>
      <vt:lpstr>Document</vt:lpstr>
      <vt:lpstr>创造中的“天数”</vt:lpstr>
      <vt:lpstr>拥有二十四小时的一天</vt:lpstr>
      <vt:lpstr>象征性的“一天”</vt:lpstr>
      <vt:lpstr>天—时代的理论</vt:lpstr>
      <vt:lpstr>三种对于“天”的理解</vt:lpstr>
      <vt:lpstr>我们从中学到了什么？</vt:lpstr>
      <vt:lpstr>圣经认为（地球）有多古老？</vt:lpstr>
      <vt:lpstr>家谱并非年表</vt:lpstr>
      <vt:lpstr>创 1中的两个格式</vt:lpstr>
      <vt:lpstr>事实实现模式－影响</vt:lpstr>
      <vt:lpstr>平行被创造时间结构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Days of Creation</dc:title>
  <dc:creator>ted hildebrandt</dc:creator>
  <cp:lastModifiedBy>User</cp:lastModifiedBy>
  <cp:revision>35</cp:revision>
  <cp:lastPrinted>1601-01-01T00:00:00Z</cp:lastPrinted>
  <dcterms:created xsi:type="dcterms:W3CDTF">1995-09-07T11:19:38Z</dcterms:created>
  <dcterms:modified xsi:type="dcterms:W3CDTF">2015-11-10T17:25:12Z</dcterms:modified>
</cp:coreProperties>
</file>