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87" autoAdjust="0"/>
    <p:restoredTop sz="94660"/>
  </p:normalViewPr>
  <p:slideViewPr>
    <p:cSldViewPr snapToGrid="0">
      <p:cViewPr>
        <p:scale>
          <a:sx n="59" d="100"/>
          <a:sy n="59" d="100"/>
        </p:scale>
        <p:origin x="96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16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Modern Greek </a:t>
            </a:r>
            <a:r>
              <a:rPr lang="en-US" sz="2800" b="1" dirty="0"/>
              <a:t>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δύν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αμις,  -εως,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119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power,  miracle 			119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16_04MG_dunam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2142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δίδωμι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0819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hand over, betray, entrust		119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6_05MG_paradidw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6828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μένω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39457"/>
            <a:ext cx="82352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remain, stay, live 			118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6_06MG_me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0952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έρχομ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1193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depart					117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6_07MG_aperx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4394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ζητέω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350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seek, desire, request			117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6_08MG_zet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1808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πη, -ης,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5419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					116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6_09MG_agap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0519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σιλεύς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έως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65665"/>
            <a:ext cx="45419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					115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6_10MG_basile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9891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ἀρχιερεύς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έως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priest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μένω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remain, stay, live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άλλω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throw, put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έρχομ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θάν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ατος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-ου,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ζητέω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seek, desire, request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δύν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αμις,  -εως,  ὁ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πη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-ης,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παραδίδωμι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hand over,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betray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βασιλεύς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-έως,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B_Un16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274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ἀρχιερεύς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έως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841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priest,  chief priest			122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6_01MG_arxiere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31148" y="56142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άλλω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878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throw, put 				122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6_02MG_ball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14028" y="61774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θάν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ατος,  -ου,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5032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death					120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6_03MG_thana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8267" y="58362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δύν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αμις,  -εως,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119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power,  miracle 			119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6_04MG_dunam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78897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δίδωμι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0819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hand over, betray, entrust		119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6_05MG_paradidw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2142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μένω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2352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remain, stay, live 			118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6_06MG_me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9080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ἀρχιερεύς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έως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841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priest,  chief priest			122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6_01MG_arxiere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57274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έρχομ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1193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depart					117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6_07MG_aperx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53551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ζητέω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350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seek, desire, request			117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6_08MG_zet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075285" y="58710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πη, -ης,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5419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					116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6_09MG_agap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2953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σιλεύς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έως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79520"/>
            <a:ext cx="45419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					115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6_10MG_basile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1331" y="55560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ἀρχιερεύς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έως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priest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μένω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remain, stay, live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άλλω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throw, put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έρχομ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θάν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ατος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-ου,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ζητέω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seek, desire, request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δύν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αμις,  -εως,  ὁ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πη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-ης,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παραδίδωμι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hand over,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betray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βασιλεύς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-έως,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VB_Un16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4394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άλλω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6878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throw, put 				122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6_02MG_ball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8268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θάν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ατος,  -ου,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5032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death					120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B_Un16_03MG_thana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44657" y="54871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16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6330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3637</TotalTime>
  <Words>787</Words>
  <Application>Microsoft Office PowerPoint</Application>
  <PresentationFormat>Widescreen</PresentationFormat>
  <Paragraphs>211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16    Gr  Eng</vt:lpstr>
      <vt:lpstr>Vocabulary Builder:  Unit 16    Gr  Eng</vt:lpstr>
      <vt:lpstr>Vocabulary Builder:  Unit 16    Gr  Eng</vt:lpstr>
      <vt:lpstr>Vocabulary Builder:  Unit 16    Gr  Eng</vt:lpstr>
      <vt:lpstr>Vocabulary Builder:  Unit 16    Gr  Eng</vt:lpstr>
      <vt:lpstr>Vocabulary Builder:  Unit 16    Gr  Eng</vt:lpstr>
      <vt:lpstr>Vocabulary Builder:  Unit 16    Gr  Eng</vt:lpstr>
      <vt:lpstr>Vocabulary Builder:  Unit 16    Gr  Eng</vt:lpstr>
      <vt:lpstr>Vocabulary Builder:  Unit 16    Gr  Eng</vt:lpstr>
      <vt:lpstr>Vocabulary Builder:  Unit 16    Gr  Eng</vt:lpstr>
      <vt:lpstr>Vocabulary Builder:  Unit 16    Gr  Eng</vt:lpstr>
      <vt:lpstr>Vocabulary Builder:  Unit 16    Gr  Eng</vt:lpstr>
      <vt:lpstr>Vocabulary Builder:  Unit 16    Gr  Eng</vt:lpstr>
      <vt:lpstr>Vocabulary Builder:  Unit 16    Gr  Eng</vt:lpstr>
      <vt:lpstr>Vocabulary Builder:  Unit 16    Gr  Eng</vt:lpstr>
      <vt:lpstr>Vocabulary Builder:  Unit 16    Gr  Eng</vt:lpstr>
      <vt:lpstr>Vocabulary Builder:  Unit 16    Gr  Eng</vt:lpstr>
      <vt:lpstr>Vocabulary Builder:  Unit 16    Gr  Eng</vt:lpstr>
      <vt:lpstr>Vocabulary Builder:  Unit 16    Gr  Eng</vt:lpstr>
      <vt:lpstr>Vocabulary Builder:  Unit 16    Gr  Eng</vt:lpstr>
      <vt:lpstr>Vocabulary Builder:  Unit 16    Gr  Eng</vt:lpstr>
      <vt:lpstr>Vocabulary Builder:  Unit 16    Gr  Eng</vt:lpstr>
      <vt:lpstr>Vocabulary Builder:  Unit 16    Gr  Eng</vt:lpstr>
      <vt:lpstr>Vocabulary Builder:  Unit 16    Gr  Eng</vt:lpstr>
      <vt:lpstr>Vocabulary Builder:  Unit 16   Eng  Gr</vt:lpstr>
      <vt:lpstr>Vocabulary Builder:  Unit 16   Eng  Gr</vt:lpstr>
      <vt:lpstr>Vocabulary Builder:  Unit 16   Eng  Gr</vt:lpstr>
      <vt:lpstr>Vocabulary Builder:  Unit 16   Eng  Gr</vt:lpstr>
      <vt:lpstr>Vocabulary Builder:  Unit 16   Eng  Gr</vt:lpstr>
      <vt:lpstr>Vocabulary Builder:  Unit 16   Eng  Gr</vt:lpstr>
      <vt:lpstr>Vocabulary Builder:  Unit 16   Eng  Gr</vt:lpstr>
      <vt:lpstr>Vocabulary Builder:  Unit 16   Eng  Gr</vt:lpstr>
      <vt:lpstr>Vocabulary Builder:  Unit 16   Eng  Gr</vt:lpstr>
      <vt:lpstr>Vocabulary Builder:  Unit 16   Eng  Gr</vt:lpstr>
      <vt:lpstr>Vocabulary Builder:  Unit 16   Eng  Gr</vt:lpstr>
      <vt:lpstr>Vocabulary Builder:  Unit 16   Eng  Gr</vt:lpstr>
      <vt:lpstr>Vocabulary Builder:  Unit 16   Eng  Gr</vt:lpstr>
      <vt:lpstr>Vocabulary Builder:  Unit 16   Eng  Gr</vt:lpstr>
      <vt:lpstr>Vocabulary Builder:  Unit 16   Eng  Gr</vt:lpstr>
      <vt:lpstr>Vocabulary Builder:  Unit 16   Eng  Gr</vt:lpstr>
      <vt:lpstr>Vocabulary Builder:  Unit 16   Eng  Gr</vt:lpstr>
      <vt:lpstr>Vocabulary Builder:  Unit 16   Eng  Gr</vt:lpstr>
      <vt:lpstr>Vocabulary Builder:  Unit 16   Eng  Gr</vt:lpstr>
      <vt:lpstr>Vocabulary Builder:  Unit 16   Eng  Gr</vt:lpstr>
      <vt:lpstr>Vocabulary Builder:  Unit 16   Eng  Gr</vt:lpstr>
      <vt:lpstr>Vocabulary Builder:  Unit 16   Eng  Gr</vt:lpstr>
      <vt:lpstr>Vocabulary Builder:  Unit 16   Eng  Gr</vt:lpstr>
      <vt:lpstr>Vocabulary Builder:  Unit 16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181</cp:revision>
  <dcterms:created xsi:type="dcterms:W3CDTF">2019-01-27T23:10:16Z</dcterms:created>
  <dcterms:modified xsi:type="dcterms:W3CDTF">2019-02-16T11:33:02Z</dcterms:modified>
</cp:coreProperties>
</file>