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16070-AA70-4558-9794-689A2D7A9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1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1AAE4-BA70-46DD-B664-225CC7906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3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EF1F-E156-4A77-95EA-0812A9C66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0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BBC2F-6C86-4110-BDA7-22180EC71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4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51D6-24B9-44E2-ADA6-A5EEEBA50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9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E98E-DCAF-4637-8FFA-E57B69C39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6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75F00-04FE-4B4C-8214-FA6A7B926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7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9ACED-D169-4125-BDE8-B4CBBB43F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3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1D8FD-651A-42C0-9F41-73BEF35E2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2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8179F-5EF7-4E57-BCCD-6589B4D9A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8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FF44B-4AFF-4966-B70F-5287FAC8E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2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38FD87F-4BC3-46F1-9E32-518CA4E68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1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2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Chant Race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Pair up each person must say the chants back and forth to each other.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Pair Speed Test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λύομαι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 for myself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εἰμι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λύσομαι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 for myself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>
              <a:latin typeface="Greek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Imperfect “is-</a:t>
            </a:r>
            <a:r>
              <a:rPr lang="en-US" dirty="0" err="1" smtClean="0"/>
              <a:t>ing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ἔλυον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ἐλυόμην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ετο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ομεθα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εσθε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οντο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ἤμην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ἦμεν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ἦς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ἦτε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ἦσαν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77</TotalTime>
  <Words>55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Garamond</vt:lpstr>
      <vt:lpstr>Arial</vt:lpstr>
      <vt:lpstr>Wingdings</vt:lpstr>
      <vt:lpstr>Calibri</vt:lpstr>
      <vt:lpstr>Greekth</vt:lpstr>
      <vt:lpstr>Stream</vt:lpstr>
      <vt:lpstr>Chant Race</vt:lpstr>
      <vt:lpstr>Pair Speed Test</vt:lpstr>
      <vt:lpstr>Imperfect “is-ing”</vt:lpstr>
    </vt:vector>
  </TitlesOfParts>
  <Company>Gordon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 Race</dc:title>
  <dc:creator>Ted Hildebrandt</dc:creator>
  <cp:lastModifiedBy>ted</cp:lastModifiedBy>
  <cp:revision>6</cp:revision>
  <dcterms:created xsi:type="dcterms:W3CDTF">2007-10-26T16:29:26Z</dcterms:created>
  <dcterms:modified xsi:type="dcterms:W3CDTF">2015-11-14T10:45:27Z</dcterms:modified>
</cp:coreProperties>
</file>