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>
                  <a:gd name="T0" fmla="*/ 2740 w 2882"/>
                  <a:gd name="T1" fmla="*/ 528 h 1671"/>
                  <a:gd name="T2" fmla="*/ 2632 w 2882"/>
                  <a:gd name="T3" fmla="*/ 484 h 1671"/>
                  <a:gd name="T4" fmla="*/ 2480 w 2882"/>
                  <a:gd name="T5" fmla="*/ 424 h 1671"/>
                  <a:gd name="T6" fmla="*/ 2203 w 2882"/>
                  <a:gd name="T7" fmla="*/ 343 h 1671"/>
                  <a:gd name="T8" fmla="*/ 1970 w 2882"/>
                  <a:gd name="T9" fmla="*/ 277 h 1671"/>
                  <a:gd name="T10" fmla="*/ 1807 w 2882"/>
                  <a:gd name="T11" fmla="*/ 212 h 1671"/>
                  <a:gd name="T12" fmla="*/ 1693 w 2882"/>
                  <a:gd name="T13" fmla="*/ 152 h 1671"/>
                  <a:gd name="T14" fmla="*/ 1628 w 2882"/>
                  <a:gd name="T15" fmla="*/ 103 h 1671"/>
                  <a:gd name="T16" fmla="*/ 1590 w 2882"/>
                  <a:gd name="T17" fmla="*/ 60 h 1671"/>
                  <a:gd name="T18" fmla="*/ 1579 w 2882"/>
                  <a:gd name="T19" fmla="*/ 27 h 1671"/>
                  <a:gd name="T20" fmla="*/ 1585 w 2882"/>
                  <a:gd name="T21" fmla="*/ 0 h 1671"/>
                  <a:gd name="T22" fmla="*/ 1557 w 2882"/>
                  <a:gd name="T23" fmla="*/ 49 h 1671"/>
                  <a:gd name="T24" fmla="*/ 1568 w 2882"/>
                  <a:gd name="T25" fmla="*/ 98 h 1671"/>
                  <a:gd name="T26" fmla="*/ 1617 w 2882"/>
                  <a:gd name="T27" fmla="*/ 141 h 1671"/>
                  <a:gd name="T28" fmla="*/ 1688 w 2882"/>
                  <a:gd name="T29" fmla="*/ 185 h 1671"/>
                  <a:gd name="T30" fmla="*/ 1791 w 2882"/>
                  <a:gd name="T31" fmla="*/ 228 h 1671"/>
                  <a:gd name="T32" fmla="*/ 2040 w 2882"/>
                  <a:gd name="T33" fmla="*/ 310 h 1671"/>
                  <a:gd name="T34" fmla="*/ 2285 w 2882"/>
                  <a:gd name="T35" fmla="*/ 381 h 1671"/>
                  <a:gd name="T36" fmla="*/ 2464 w 2882"/>
                  <a:gd name="T37" fmla="*/ 435 h 1671"/>
                  <a:gd name="T38" fmla="*/ 2605 w 2882"/>
                  <a:gd name="T39" fmla="*/ 484 h 1671"/>
                  <a:gd name="T40" fmla="*/ 2708 w 2882"/>
                  <a:gd name="T41" fmla="*/ 528 h 1671"/>
                  <a:gd name="T42" fmla="*/ 2768 w 2882"/>
                  <a:gd name="T43" fmla="*/ 560 h 1671"/>
                  <a:gd name="T44" fmla="*/ 2795 w 2882"/>
                  <a:gd name="T45" fmla="*/ 593 h 1671"/>
                  <a:gd name="T46" fmla="*/ 2795 w 2882"/>
                  <a:gd name="T47" fmla="*/ 642 h 1671"/>
                  <a:gd name="T48" fmla="*/ 2762 w 2882"/>
                  <a:gd name="T49" fmla="*/ 691 h 1671"/>
                  <a:gd name="T50" fmla="*/ 2692 w 2882"/>
                  <a:gd name="T51" fmla="*/ 735 h 1671"/>
                  <a:gd name="T52" fmla="*/ 2589 w 2882"/>
                  <a:gd name="T53" fmla="*/ 778 h 1671"/>
                  <a:gd name="T54" fmla="*/ 2458 w 2882"/>
                  <a:gd name="T55" fmla="*/ 822 h 1671"/>
                  <a:gd name="T56" fmla="*/ 2301 w 2882"/>
                  <a:gd name="T57" fmla="*/ 865 h 1671"/>
                  <a:gd name="T58" fmla="*/ 2030 w 2882"/>
                  <a:gd name="T59" fmla="*/ 930 h 1671"/>
                  <a:gd name="T60" fmla="*/ 1606 w 2882"/>
                  <a:gd name="T61" fmla="*/ 1034 h 1671"/>
                  <a:gd name="T62" fmla="*/ 1145 w 2882"/>
                  <a:gd name="T63" fmla="*/ 1164 h 1671"/>
                  <a:gd name="T64" fmla="*/ 673 w 2882"/>
                  <a:gd name="T65" fmla="*/ 1328 h 1671"/>
                  <a:gd name="T66" fmla="*/ 217 w 2882"/>
                  <a:gd name="T67" fmla="*/ 1545 h 1671"/>
                  <a:gd name="T68" fmla="*/ 353 w 2882"/>
                  <a:gd name="T69" fmla="*/ 1671 h 1671"/>
                  <a:gd name="T70" fmla="*/ 754 w 2882"/>
                  <a:gd name="T71" fmla="*/ 1469 h 1671"/>
                  <a:gd name="T72" fmla="*/ 1145 w 2882"/>
                  <a:gd name="T73" fmla="*/ 1311 h 1671"/>
                  <a:gd name="T74" fmla="*/ 1519 w 2882"/>
                  <a:gd name="T75" fmla="*/ 1186 h 1671"/>
                  <a:gd name="T76" fmla="*/ 1861 w 2882"/>
                  <a:gd name="T77" fmla="*/ 1083 h 1671"/>
                  <a:gd name="T78" fmla="*/ 2165 w 2882"/>
                  <a:gd name="T79" fmla="*/ 1007 h 1671"/>
                  <a:gd name="T80" fmla="*/ 2426 w 2882"/>
                  <a:gd name="T81" fmla="*/ 947 h 1671"/>
                  <a:gd name="T82" fmla="*/ 2626 w 2882"/>
                  <a:gd name="T83" fmla="*/ 892 h 1671"/>
                  <a:gd name="T84" fmla="*/ 2762 w 2882"/>
                  <a:gd name="T85" fmla="*/ 838 h 1671"/>
                  <a:gd name="T86" fmla="*/ 2827 w 2882"/>
                  <a:gd name="T87" fmla="*/ 794 h 1671"/>
                  <a:gd name="T88" fmla="*/ 2865 w 2882"/>
                  <a:gd name="T89" fmla="*/ 745 h 1671"/>
                  <a:gd name="T90" fmla="*/ 2882 w 2882"/>
                  <a:gd name="T91" fmla="*/ 702 h 1671"/>
                  <a:gd name="T92" fmla="*/ 2854 w 2882"/>
                  <a:gd name="T93" fmla="*/ 620 h 1671"/>
                  <a:gd name="T94" fmla="*/ 2800 w 2882"/>
                  <a:gd name="T95" fmla="*/ 560 h 1671"/>
                  <a:gd name="T96" fmla="*/ 2773 w 2882"/>
                  <a:gd name="T97" fmla="*/ 544 h 1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>
                  <a:gd name="T0" fmla="*/ 1259 w 1259"/>
                  <a:gd name="T1" fmla="*/ 615 h 811"/>
                  <a:gd name="T2" fmla="*/ 1248 w 1259"/>
                  <a:gd name="T3" fmla="*/ 588 h 811"/>
                  <a:gd name="T4" fmla="*/ 1237 w 1259"/>
                  <a:gd name="T5" fmla="*/ 566 h 811"/>
                  <a:gd name="T6" fmla="*/ 1216 w 1259"/>
                  <a:gd name="T7" fmla="*/ 539 h 811"/>
                  <a:gd name="T8" fmla="*/ 1188 w 1259"/>
                  <a:gd name="T9" fmla="*/ 517 h 811"/>
                  <a:gd name="T10" fmla="*/ 1123 w 1259"/>
                  <a:gd name="T11" fmla="*/ 479 h 811"/>
                  <a:gd name="T12" fmla="*/ 1042 w 1259"/>
                  <a:gd name="T13" fmla="*/ 441 h 811"/>
                  <a:gd name="T14" fmla="*/ 944 w 1259"/>
                  <a:gd name="T15" fmla="*/ 408 h 811"/>
                  <a:gd name="T16" fmla="*/ 841 w 1259"/>
                  <a:gd name="T17" fmla="*/ 381 h 811"/>
                  <a:gd name="T18" fmla="*/ 727 w 1259"/>
                  <a:gd name="T19" fmla="*/ 348 h 811"/>
                  <a:gd name="T20" fmla="*/ 613 w 1259"/>
                  <a:gd name="T21" fmla="*/ 321 h 811"/>
                  <a:gd name="T22" fmla="*/ 499 w 1259"/>
                  <a:gd name="T23" fmla="*/ 294 h 811"/>
                  <a:gd name="T24" fmla="*/ 391 w 1259"/>
                  <a:gd name="T25" fmla="*/ 261 h 811"/>
                  <a:gd name="T26" fmla="*/ 288 w 1259"/>
                  <a:gd name="T27" fmla="*/ 229 h 811"/>
                  <a:gd name="T28" fmla="*/ 195 w 1259"/>
                  <a:gd name="T29" fmla="*/ 196 h 811"/>
                  <a:gd name="T30" fmla="*/ 119 w 1259"/>
                  <a:gd name="T31" fmla="*/ 152 h 811"/>
                  <a:gd name="T32" fmla="*/ 54 w 1259"/>
                  <a:gd name="T33" fmla="*/ 109 h 811"/>
                  <a:gd name="T34" fmla="*/ 33 w 1259"/>
                  <a:gd name="T35" fmla="*/ 87 h 811"/>
                  <a:gd name="T36" fmla="*/ 16 w 1259"/>
                  <a:gd name="T37" fmla="*/ 60 h 811"/>
                  <a:gd name="T38" fmla="*/ 5 w 1259"/>
                  <a:gd name="T39" fmla="*/ 33 h 811"/>
                  <a:gd name="T40" fmla="*/ 0 w 1259"/>
                  <a:gd name="T41" fmla="*/ 0 h 811"/>
                  <a:gd name="T42" fmla="*/ 0 w 1259"/>
                  <a:gd name="T43" fmla="*/ 6 h 811"/>
                  <a:gd name="T44" fmla="*/ 0 w 1259"/>
                  <a:gd name="T45" fmla="*/ 11 h 811"/>
                  <a:gd name="T46" fmla="*/ 0 w 1259"/>
                  <a:gd name="T47" fmla="*/ 38 h 811"/>
                  <a:gd name="T48" fmla="*/ 5 w 1259"/>
                  <a:gd name="T49" fmla="*/ 60 h 811"/>
                  <a:gd name="T50" fmla="*/ 16 w 1259"/>
                  <a:gd name="T51" fmla="*/ 87 h 811"/>
                  <a:gd name="T52" fmla="*/ 33 w 1259"/>
                  <a:gd name="T53" fmla="*/ 114 h 811"/>
                  <a:gd name="T54" fmla="*/ 54 w 1259"/>
                  <a:gd name="T55" fmla="*/ 142 h 811"/>
                  <a:gd name="T56" fmla="*/ 87 w 1259"/>
                  <a:gd name="T57" fmla="*/ 174 h 811"/>
                  <a:gd name="T58" fmla="*/ 125 w 1259"/>
                  <a:gd name="T59" fmla="*/ 207 h 811"/>
                  <a:gd name="T60" fmla="*/ 179 w 1259"/>
                  <a:gd name="T61" fmla="*/ 240 h 811"/>
                  <a:gd name="T62" fmla="*/ 244 w 1259"/>
                  <a:gd name="T63" fmla="*/ 278 h 811"/>
                  <a:gd name="T64" fmla="*/ 326 w 1259"/>
                  <a:gd name="T65" fmla="*/ 310 h 811"/>
                  <a:gd name="T66" fmla="*/ 418 w 1259"/>
                  <a:gd name="T67" fmla="*/ 348 h 811"/>
                  <a:gd name="T68" fmla="*/ 526 w 1259"/>
                  <a:gd name="T69" fmla="*/ 381 h 811"/>
                  <a:gd name="T70" fmla="*/ 657 w 1259"/>
                  <a:gd name="T71" fmla="*/ 414 h 811"/>
                  <a:gd name="T72" fmla="*/ 749 w 1259"/>
                  <a:gd name="T73" fmla="*/ 435 h 811"/>
                  <a:gd name="T74" fmla="*/ 830 w 1259"/>
                  <a:gd name="T75" fmla="*/ 463 h 811"/>
                  <a:gd name="T76" fmla="*/ 901 w 1259"/>
                  <a:gd name="T77" fmla="*/ 490 h 811"/>
                  <a:gd name="T78" fmla="*/ 966 w 1259"/>
                  <a:gd name="T79" fmla="*/ 512 h 811"/>
                  <a:gd name="T80" fmla="*/ 1015 w 1259"/>
                  <a:gd name="T81" fmla="*/ 539 h 811"/>
                  <a:gd name="T82" fmla="*/ 1053 w 1259"/>
                  <a:gd name="T83" fmla="*/ 566 h 811"/>
                  <a:gd name="T84" fmla="*/ 1080 w 1259"/>
                  <a:gd name="T85" fmla="*/ 593 h 811"/>
                  <a:gd name="T86" fmla="*/ 1102 w 1259"/>
                  <a:gd name="T87" fmla="*/ 620 h 811"/>
                  <a:gd name="T88" fmla="*/ 1112 w 1259"/>
                  <a:gd name="T89" fmla="*/ 648 h 811"/>
                  <a:gd name="T90" fmla="*/ 1118 w 1259"/>
                  <a:gd name="T91" fmla="*/ 675 h 811"/>
                  <a:gd name="T92" fmla="*/ 1112 w 1259"/>
                  <a:gd name="T93" fmla="*/ 697 h 811"/>
                  <a:gd name="T94" fmla="*/ 1096 w 1259"/>
                  <a:gd name="T95" fmla="*/ 724 h 811"/>
                  <a:gd name="T96" fmla="*/ 1080 w 1259"/>
                  <a:gd name="T97" fmla="*/ 746 h 811"/>
                  <a:gd name="T98" fmla="*/ 1053 w 1259"/>
                  <a:gd name="T99" fmla="*/ 767 h 811"/>
                  <a:gd name="T100" fmla="*/ 1015 w 1259"/>
                  <a:gd name="T101" fmla="*/ 789 h 811"/>
                  <a:gd name="T102" fmla="*/ 977 w 1259"/>
                  <a:gd name="T103" fmla="*/ 811 h 811"/>
                  <a:gd name="T104" fmla="*/ 1047 w 1259"/>
                  <a:gd name="T105" fmla="*/ 789 h 811"/>
                  <a:gd name="T106" fmla="*/ 1107 w 1259"/>
                  <a:gd name="T107" fmla="*/ 767 h 811"/>
                  <a:gd name="T108" fmla="*/ 1156 w 1259"/>
                  <a:gd name="T109" fmla="*/ 746 h 811"/>
                  <a:gd name="T110" fmla="*/ 1199 w 1259"/>
                  <a:gd name="T111" fmla="*/ 724 h 811"/>
                  <a:gd name="T112" fmla="*/ 1226 w 1259"/>
                  <a:gd name="T113" fmla="*/ 702 h 811"/>
                  <a:gd name="T114" fmla="*/ 1248 w 1259"/>
                  <a:gd name="T115" fmla="*/ 675 h 811"/>
                  <a:gd name="T116" fmla="*/ 1259 w 1259"/>
                  <a:gd name="T117" fmla="*/ 648 h 811"/>
                  <a:gd name="T118" fmla="*/ 1259 w 1259"/>
                  <a:gd name="T119" fmla="*/ 615 h 811"/>
                  <a:gd name="T120" fmla="*/ 1259 w 1259"/>
                  <a:gd name="T121" fmla="*/ 615 h 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>
                  <a:gd name="T0" fmla="*/ 92 w 2849"/>
                  <a:gd name="T1" fmla="*/ 958 h 969"/>
                  <a:gd name="T2" fmla="*/ 0 w 2849"/>
                  <a:gd name="T3" fmla="*/ 969 h 969"/>
                  <a:gd name="T4" fmla="*/ 391 w 2849"/>
                  <a:gd name="T5" fmla="*/ 969 h 969"/>
                  <a:gd name="T6" fmla="*/ 434 w 2849"/>
                  <a:gd name="T7" fmla="*/ 947 h 969"/>
                  <a:gd name="T8" fmla="*/ 483 w 2849"/>
                  <a:gd name="T9" fmla="*/ 914 h 969"/>
                  <a:gd name="T10" fmla="*/ 554 w 2849"/>
                  <a:gd name="T11" fmla="*/ 876 h 969"/>
                  <a:gd name="T12" fmla="*/ 635 w 2849"/>
                  <a:gd name="T13" fmla="*/ 838 h 969"/>
                  <a:gd name="T14" fmla="*/ 727 w 2849"/>
                  <a:gd name="T15" fmla="*/ 794 h 969"/>
                  <a:gd name="T16" fmla="*/ 836 w 2849"/>
                  <a:gd name="T17" fmla="*/ 745 h 969"/>
                  <a:gd name="T18" fmla="*/ 961 w 2849"/>
                  <a:gd name="T19" fmla="*/ 696 h 969"/>
                  <a:gd name="T20" fmla="*/ 1102 w 2849"/>
                  <a:gd name="T21" fmla="*/ 642 h 969"/>
                  <a:gd name="T22" fmla="*/ 1259 w 2849"/>
                  <a:gd name="T23" fmla="*/ 582 h 969"/>
                  <a:gd name="T24" fmla="*/ 1433 w 2849"/>
                  <a:gd name="T25" fmla="*/ 522 h 969"/>
                  <a:gd name="T26" fmla="*/ 1623 w 2849"/>
                  <a:gd name="T27" fmla="*/ 462 h 969"/>
                  <a:gd name="T28" fmla="*/ 1829 w 2849"/>
                  <a:gd name="T29" fmla="*/ 403 h 969"/>
                  <a:gd name="T30" fmla="*/ 2057 w 2849"/>
                  <a:gd name="T31" fmla="*/ 343 h 969"/>
                  <a:gd name="T32" fmla="*/ 2301 w 2849"/>
                  <a:gd name="T33" fmla="*/ 283 h 969"/>
                  <a:gd name="T34" fmla="*/ 2567 w 2849"/>
                  <a:gd name="T35" fmla="*/ 223 h 969"/>
                  <a:gd name="T36" fmla="*/ 2849 w 2849"/>
                  <a:gd name="T37" fmla="*/ 163 h 969"/>
                  <a:gd name="T38" fmla="*/ 2849 w 2849"/>
                  <a:gd name="T39" fmla="*/ 0 h 969"/>
                  <a:gd name="T40" fmla="*/ 2817 w 2849"/>
                  <a:gd name="T41" fmla="*/ 16 h 969"/>
                  <a:gd name="T42" fmla="*/ 2773 w 2849"/>
                  <a:gd name="T43" fmla="*/ 33 h 969"/>
                  <a:gd name="T44" fmla="*/ 2719 w 2849"/>
                  <a:gd name="T45" fmla="*/ 54 h 969"/>
                  <a:gd name="T46" fmla="*/ 2648 w 2849"/>
                  <a:gd name="T47" fmla="*/ 76 h 969"/>
                  <a:gd name="T48" fmla="*/ 2572 w 2849"/>
                  <a:gd name="T49" fmla="*/ 98 h 969"/>
                  <a:gd name="T50" fmla="*/ 2491 w 2849"/>
                  <a:gd name="T51" fmla="*/ 120 h 969"/>
                  <a:gd name="T52" fmla="*/ 2399 w 2849"/>
                  <a:gd name="T53" fmla="*/ 147 h 969"/>
                  <a:gd name="T54" fmla="*/ 2301 w 2849"/>
                  <a:gd name="T55" fmla="*/ 169 h 969"/>
                  <a:gd name="T56" fmla="*/ 2095 w 2849"/>
                  <a:gd name="T57" fmla="*/ 223 h 969"/>
                  <a:gd name="T58" fmla="*/ 1889 w 2849"/>
                  <a:gd name="T59" fmla="*/ 277 h 969"/>
                  <a:gd name="T60" fmla="*/ 1688 w 2849"/>
                  <a:gd name="T61" fmla="*/ 326 h 969"/>
                  <a:gd name="T62" fmla="*/ 1590 w 2849"/>
                  <a:gd name="T63" fmla="*/ 354 h 969"/>
                  <a:gd name="T64" fmla="*/ 1503 w 2849"/>
                  <a:gd name="T65" fmla="*/ 381 h 969"/>
                  <a:gd name="T66" fmla="*/ 1107 w 2849"/>
                  <a:gd name="T67" fmla="*/ 506 h 969"/>
                  <a:gd name="T68" fmla="*/ 912 w 2849"/>
                  <a:gd name="T69" fmla="*/ 577 h 969"/>
                  <a:gd name="T70" fmla="*/ 727 w 2849"/>
                  <a:gd name="T71" fmla="*/ 647 h 969"/>
                  <a:gd name="T72" fmla="*/ 548 w 2849"/>
                  <a:gd name="T73" fmla="*/ 718 h 969"/>
                  <a:gd name="T74" fmla="*/ 380 w 2849"/>
                  <a:gd name="T75" fmla="*/ 794 h 969"/>
                  <a:gd name="T76" fmla="*/ 228 w 2849"/>
                  <a:gd name="T77" fmla="*/ 876 h 969"/>
                  <a:gd name="T78" fmla="*/ 92 w 2849"/>
                  <a:gd name="T79" fmla="*/ 958 h 969"/>
                  <a:gd name="T80" fmla="*/ 92 w 2849"/>
                  <a:gd name="T81" fmla="*/ 958 h 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>
                  <a:gd name="T0" fmla="*/ 0 w 1248"/>
                  <a:gd name="T1" fmla="*/ 332 h 539"/>
                  <a:gd name="T2" fmla="*/ 0 w 1248"/>
                  <a:gd name="T3" fmla="*/ 360 h 539"/>
                  <a:gd name="T4" fmla="*/ 5 w 1248"/>
                  <a:gd name="T5" fmla="*/ 387 h 539"/>
                  <a:gd name="T6" fmla="*/ 27 w 1248"/>
                  <a:gd name="T7" fmla="*/ 414 h 539"/>
                  <a:gd name="T8" fmla="*/ 54 w 1248"/>
                  <a:gd name="T9" fmla="*/ 436 h 539"/>
                  <a:gd name="T10" fmla="*/ 92 w 1248"/>
                  <a:gd name="T11" fmla="*/ 463 h 539"/>
                  <a:gd name="T12" fmla="*/ 141 w 1248"/>
                  <a:gd name="T13" fmla="*/ 490 h 539"/>
                  <a:gd name="T14" fmla="*/ 195 w 1248"/>
                  <a:gd name="T15" fmla="*/ 512 h 539"/>
                  <a:gd name="T16" fmla="*/ 255 w 1248"/>
                  <a:gd name="T17" fmla="*/ 539 h 539"/>
                  <a:gd name="T18" fmla="*/ 212 w 1248"/>
                  <a:gd name="T19" fmla="*/ 517 h 539"/>
                  <a:gd name="T20" fmla="*/ 179 w 1248"/>
                  <a:gd name="T21" fmla="*/ 490 h 539"/>
                  <a:gd name="T22" fmla="*/ 157 w 1248"/>
                  <a:gd name="T23" fmla="*/ 468 h 539"/>
                  <a:gd name="T24" fmla="*/ 141 w 1248"/>
                  <a:gd name="T25" fmla="*/ 447 h 539"/>
                  <a:gd name="T26" fmla="*/ 136 w 1248"/>
                  <a:gd name="T27" fmla="*/ 425 h 539"/>
                  <a:gd name="T28" fmla="*/ 136 w 1248"/>
                  <a:gd name="T29" fmla="*/ 403 h 539"/>
                  <a:gd name="T30" fmla="*/ 141 w 1248"/>
                  <a:gd name="T31" fmla="*/ 381 h 539"/>
                  <a:gd name="T32" fmla="*/ 157 w 1248"/>
                  <a:gd name="T33" fmla="*/ 365 h 539"/>
                  <a:gd name="T34" fmla="*/ 179 w 1248"/>
                  <a:gd name="T35" fmla="*/ 343 h 539"/>
                  <a:gd name="T36" fmla="*/ 201 w 1248"/>
                  <a:gd name="T37" fmla="*/ 327 h 539"/>
                  <a:gd name="T38" fmla="*/ 266 w 1248"/>
                  <a:gd name="T39" fmla="*/ 294 h 539"/>
                  <a:gd name="T40" fmla="*/ 353 w 1248"/>
                  <a:gd name="T41" fmla="*/ 262 h 539"/>
                  <a:gd name="T42" fmla="*/ 445 w 1248"/>
                  <a:gd name="T43" fmla="*/ 234 h 539"/>
                  <a:gd name="T44" fmla="*/ 554 w 1248"/>
                  <a:gd name="T45" fmla="*/ 213 h 539"/>
                  <a:gd name="T46" fmla="*/ 662 w 1248"/>
                  <a:gd name="T47" fmla="*/ 191 h 539"/>
                  <a:gd name="T48" fmla="*/ 890 w 1248"/>
                  <a:gd name="T49" fmla="*/ 153 h 539"/>
                  <a:gd name="T50" fmla="*/ 993 w 1248"/>
                  <a:gd name="T51" fmla="*/ 136 h 539"/>
                  <a:gd name="T52" fmla="*/ 1091 w 1248"/>
                  <a:gd name="T53" fmla="*/ 120 h 539"/>
                  <a:gd name="T54" fmla="*/ 1178 w 1248"/>
                  <a:gd name="T55" fmla="*/ 115 h 539"/>
                  <a:gd name="T56" fmla="*/ 1248 w 1248"/>
                  <a:gd name="T57" fmla="*/ 104 h 539"/>
                  <a:gd name="T58" fmla="*/ 1248 w 1248"/>
                  <a:gd name="T59" fmla="*/ 0 h 539"/>
                  <a:gd name="T60" fmla="*/ 1161 w 1248"/>
                  <a:gd name="T61" fmla="*/ 22 h 539"/>
                  <a:gd name="T62" fmla="*/ 1069 w 1248"/>
                  <a:gd name="T63" fmla="*/ 38 h 539"/>
                  <a:gd name="T64" fmla="*/ 874 w 1248"/>
                  <a:gd name="T65" fmla="*/ 71 h 539"/>
                  <a:gd name="T66" fmla="*/ 673 w 1248"/>
                  <a:gd name="T67" fmla="*/ 93 h 539"/>
                  <a:gd name="T68" fmla="*/ 483 w 1248"/>
                  <a:gd name="T69" fmla="*/ 126 h 539"/>
                  <a:gd name="T70" fmla="*/ 391 w 1248"/>
                  <a:gd name="T71" fmla="*/ 142 h 539"/>
                  <a:gd name="T72" fmla="*/ 309 w 1248"/>
                  <a:gd name="T73" fmla="*/ 158 h 539"/>
                  <a:gd name="T74" fmla="*/ 228 w 1248"/>
                  <a:gd name="T75" fmla="*/ 180 h 539"/>
                  <a:gd name="T76" fmla="*/ 163 w 1248"/>
                  <a:gd name="T77" fmla="*/ 202 h 539"/>
                  <a:gd name="T78" fmla="*/ 103 w 1248"/>
                  <a:gd name="T79" fmla="*/ 229 h 539"/>
                  <a:gd name="T80" fmla="*/ 54 w 1248"/>
                  <a:gd name="T81" fmla="*/ 256 h 539"/>
                  <a:gd name="T82" fmla="*/ 22 w 1248"/>
                  <a:gd name="T83" fmla="*/ 294 h 539"/>
                  <a:gd name="T84" fmla="*/ 0 w 1248"/>
                  <a:gd name="T85" fmla="*/ 332 h 539"/>
                  <a:gd name="T86" fmla="*/ 0 w 1248"/>
                  <a:gd name="T87" fmla="*/ 332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>
                <a:gd name="T0" fmla="*/ 982 w 2296"/>
                <a:gd name="T1" fmla="*/ 1061 h 1469"/>
                <a:gd name="T2" fmla="*/ 1357 w 2296"/>
                <a:gd name="T3" fmla="*/ 1012 h 1469"/>
                <a:gd name="T4" fmla="*/ 1666 w 2296"/>
                <a:gd name="T5" fmla="*/ 957 h 1469"/>
                <a:gd name="T6" fmla="*/ 1916 w 2296"/>
                <a:gd name="T7" fmla="*/ 897 h 1469"/>
                <a:gd name="T8" fmla="*/ 2100 w 2296"/>
                <a:gd name="T9" fmla="*/ 832 h 1469"/>
                <a:gd name="T10" fmla="*/ 2220 w 2296"/>
                <a:gd name="T11" fmla="*/ 756 h 1469"/>
                <a:gd name="T12" fmla="*/ 2285 w 2296"/>
                <a:gd name="T13" fmla="*/ 669 h 1469"/>
                <a:gd name="T14" fmla="*/ 2290 w 2296"/>
                <a:gd name="T15" fmla="*/ 560 h 1469"/>
                <a:gd name="T16" fmla="*/ 2241 w 2296"/>
                <a:gd name="T17" fmla="*/ 457 h 1469"/>
                <a:gd name="T18" fmla="*/ 2144 w 2296"/>
                <a:gd name="T19" fmla="*/ 364 h 1469"/>
                <a:gd name="T20" fmla="*/ 2008 w 2296"/>
                <a:gd name="T21" fmla="*/ 277 h 1469"/>
                <a:gd name="T22" fmla="*/ 1769 w 2296"/>
                <a:gd name="T23" fmla="*/ 157 h 1469"/>
                <a:gd name="T24" fmla="*/ 1612 w 2296"/>
                <a:gd name="T25" fmla="*/ 92 h 1469"/>
                <a:gd name="T26" fmla="*/ 1476 w 2296"/>
                <a:gd name="T27" fmla="*/ 43 h 1469"/>
                <a:gd name="T28" fmla="*/ 1384 w 2296"/>
                <a:gd name="T29" fmla="*/ 10 h 1469"/>
                <a:gd name="T30" fmla="*/ 1346 w 2296"/>
                <a:gd name="T31" fmla="*/ 0 h 1469"/>
                <a:gd name="T32" fmla="*/ 1655 w 2296"/>
                <a:gd name="T33" fmla="*/ 119 h 1469"/>
                <a:gd name="T34" fmla="*/ 1948 w 2296"/>
                <a:gd name="T35" fmla="*/ 255 h 1469"/>
                <a:gd name="T36" fmla="*/ 2068 w 2296"/>
                <a:gd name="T37" fmla="*/ 326 h 1469"/>
                <a:gd name="T38" fmla="*/ 2171 w 2296"/>
                <a:gd name="T39" fmla="*/ 402 h 1469"/>
                <a:gd name="T40" fmla="*/ 2236 w 2296"/>
                <a:gd name="T41" fmla="*/ 478 h 1469"/>
                <a:gd name="T42" fmla="*/ 2263 w 2296"/>
                <a:gd name="T43" fmla="*/ 560 h 1469"/>
                <a:gd name="T44" fmla="*/ 2241 w 2296"/>
                <a:gd name="T45" fmla="*/ 636 h 1469"/>
                <a:gd name="T46" fmla="*/ 2171 w 2296"/>
                <a:gd name="T47" fmla="*/ 702 h 1469"/>
                <a:gd name="T48" fmla="*/ 2062 w 2296"/>
                <a:gd name="T49" fmla="*/ 756 h 1469"/>
                <a:gd name="T50" fmla="*/ 1921 w 2296"/>
                <a:gd name="T51" fmla="*/ 800 h 1469"/>
                <a:gd name="T52" fmla="*/ 1748 w 2296"/>
                <a:gd name="T53" fmla="*/ 843 h 1469"/>
                <a:gd name="T54" fmla="*/ 1351 w 2296"/>
                <a:gd name="T55" fmla="*/ 908 h 1469"/>
                <a:gd name="T56" fmla="*/ 923 w 2296"/>
                <a:gd name="T57" fmla="*/ 968 h 1469"/>
                <a:gd name="T58" fmla="*/ 521 w 2296"/>
                <a:gd name="T59" fmla="*/ 1028 h 1469"/>
                <a:gd name="T60" fmla="*/ 353 w 2296"/>
                <a:gd name="T61" fmla="*/ 1066 h 1469"/>
                <a:gd name="T62" fmla="*/ 206 w 2296"/>
                <a:gd name="T63" fmla="*/ 1104 h 1469"/>
                <a:gd name="T64" fmla="*/ 92 w 2296"/>
                <a:gd name="T65" fmla="*/ 1148 h 1469"/>
                <a:gd name="T66" fmla="*/ 22 w 2296"/>
                <a:gd name="T67" fmla="*/ 1202 h 1469"/>
                <a:gd name="T68" fmla="*/ 0 w 2296"/>
                <a:gd name="T69" fmla="*/ 1262 h 1469"/>
                <a:gd name="T70" fmla="*/ 27 w 2296"/>
                <a:gd name="T71" fmla="*/ 1327 h 1469"/>
                <a:gd name="T72" fmla="*/ 98 w 2296"/>
                <a:gd name="T73" fmla="*/ 1382 h 1469"/>
                <a:gd name="T74" fmla="*/ 196 w 2296"/>
                <a:gd name="T75" fmla="*/ 1425 h 1469"/>
                <a:gd name="T76" fmla="*/ 326 w 2296"/>
                <a:gd name="T77" fmla="*/ 1469 h 1469"/>
                <a:gd name="T78" fmla="*/ 217 w 2296"/>
                <a:gd name="T79" fmla="*/ 1414 h 1469"/>
                <a:gd name="T80" fmla="*/ 147 w 2296"/>
                <a:gd name="T81" fmla="*/ 1360 h 1469"/>
                <a:gd name="T82" fmla="*/ 120 w 2296"/>
                <a:gd name="T83" fmla="*/ 1306 h 1469"/>
                <a:gd name="T84" fmla="*/ 141 w 2296"/>
                <a:gd name="T85" fmla="*/ 1257 h 1469"/>
                <a:gd name="T86" fmla="*/ 212 w 2296"/>
                <a:gd name="T87" fmla="*/ 1208 h 1469"/>
                <a:gd name="T88" fmla="*/ 342 w 2296"/>
                <a:gd name="T89" fmla="*/ 1164 h 1469"/>
                <a:gd name="T90" fmla="*/ 527 w 2296"/>
                <a:gd name="T91" fmla="*/ 1121 h 1469"/>
                <a:gd name="T92" fmla="*/ 771 w 2296"/>
                <a:gd name="T93" fmla="*/ 1088 h 1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339 h 1906"/>
                <a:gd name="T4" fmla="*/ 5830 w 5740"/>
                <a:gd name="T5" fmla="*/ 1339 h 1906"/>
                <a:gd name="T6" fmla="*/ 5830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227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9228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180101-55D7-4525-A2E7-6EE8897F0B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676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2B574C-E918-4478-BA3D-8EF9499068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415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570DD0-F8E2-4D30-B81B-2D233E5568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489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E9D3D0-A319-4B93-859A-74FC5CD2D1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088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A8E87A-E935-4B41-894B-9DC2B48071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220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E44342-1222-4AF5-B940-5B6205F263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44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55B9AA-6B76-433D-80AC-FEE93700D3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042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002235-7760-4042-A711-CD739A8454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243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0086A7-5E4B-4340-B528-EAB9B82899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061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5F16E1-9847-47A6-8810-F99702107C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787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873C54-1736-4900-90F1-9BCEB36CB3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766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3C25C0F1-B912-4BA3-B2D1-832AAE1804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032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198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>
                  <a:gd name="T0" fmla="*/ 2740 w 2882"/>
                  <a:gd name="T1" fmla="*/ 528 h 1671"/>
                  <a:gd name="T2" fmla="*/ 2632 w 2882"/>
                  <a:gd name="T3" fmla="*/ 484 h 1671"/>
                  <a:gd name="T4" fmla="*/ 2480 w 2882"/>
                  <a:gd name="T5" fmla="*/ 424 h 1671"/>
                  <a:gd name="T6" fmla="*/ 2203 w 2882"/>
                  <a:gd name="T7" fmla="*/ 343 h 1671"/>
                  <a:gd name="T8" fmla="*/ 1970 w 2882"/>
                  <a:gd name="T9" fmla="*/ 277 h 1671"/>
                  <a:gd name="T10" fmla="*/ 1807 w 2882"/>
                  <a:gd name="T11" fmla="*/ 212 h 1671"/>
                  <a:gd name="T12" fmla="*/ 1693 w 2882"/>
                  <a:gd name="T13" fmla="*/ 152 h 1671"/>
                  <a:gd name="T14" fmla="*/ 1628 w 2882"/>
                  <a:gd name="T15" fmla="*/ 103 h 1671"/>
                  <a:gd name="T16" fmla="*/ 1590 w 2882"/>
                  <a:gd name="T17" fmla="*/ 60 h 1671"/>
                  <a:gd name="T18" fmla="*/ 1579 w 2882"/>
                  <a:gd name="T19" fmla="*/ 27 h 1671"/>
                  <a:gd name="T20" fmla="*/ 1585 w 2882"/>
                  <a:gd name="T21" fmla="*/ 0 h 1671"/>
                  <a:gd name="T22" fmla="*/ 1557 w 2882"/>
                  <a:gd name="T23" fmla="*/ 49 h 1671"/>
                  <a:gd name="T24" fmla="*/ 1568 w 2882"/>
                  <a:gd name="T25" fmla="*/ 98 h 1671"/>
                  <a:gd name="T26" fmla="*/ 1617 w 2882"/>
                  <a:gd name="T27" fmla="*/ 141 h 1671"/>
                  <a:gd name="T28" fmla="*/ 1688 w 2882"/>
                  <a:gd name="T29" fmla="*/ 185 h 1671"/>
                  <a:gd name="T30" fmla="*/ 1791 w 2882"/>
                  <a:gd name="T31" fmla="*/ 228 h 1671"/>
                  <a:gd name="T32" fmla="*/ 2040 w 2882"/>
                  <a:gd name="T33" fmla="*/ 310 h 1671"/>
                  <a:gd name="T34" fmla="*/ 2285 w 2882"/>
                  <a:gd name="T35" fmla="*/ 381 h 1671"/>
                  <a:gd name="T36" fmla="*/ 2464 w 2882"/>
                  <a:gd name="T37" fmla="*/ 435 h 1671"/>
                  <a:gd name="T38" fmla="*/ 2605 w 2882"/>
                  <a:gd name="T39" fmla="*/ 484 h 1671"/>
                  <a:gd name="T40" fmla="*/ 2708 w 2882"/>
                  <a:gd name="T41" fmla="*/ 528 h 1671"/>
                  <a:gd name="T42" fmla="*/ 2768 w 2882"/>
                  <a:gd name="T43" fmla="*/ 560 h 1671"/>
                  <a:gd name="T44" fmla="*/ 2795 w 2882"/>
                  <a:gd name="T45" fmla="*/ 593 h 1671"/>
                  <a:gd name="T46" fmla="*/ 2795 w 2882"/>
                  <a:gd name="T47" fmla="*/ 642 h 1671"/>
                  <a:gd name="T48" fmla="*/ 2762 w 2882"/>
                  <a:gd name="T49" fmla="*/ 691 h 1671"/>
                  <a:gd name="T50" fmla="*/ 2692 w 2882"/>
                  <a:gd name="T51" fmla="*/ 735 h 1671"/>
                  <a:gd name="T52" fmla="*/ 2589 w 2882"/>
                  <a:gd name="T53" fmla="*/ 778 h 1671"/>
                  <a:gd name="T54" fmla="*/ 2458 w 2882"/>
                  <a:gd name="T55" fmla="*/ 822 h 1671"/>
                  <a:gd name="T56" fmla="*/ 2301 w 2882"/>
                  <a:gd name="T57" fmla="*/ 865 h 1671"/>
                  <a:gd name="T58" fmla="*/ 2030 w 2882"/>
                  <a:gd name="T59" fmla="*/ 930 h 1671"/>
                  <a:gd name="T60" fmla="*/ 1606 w 2882"/>
                  <a:gd name="T61" fmla="*/ 1034 h 1671"/>
                  <a:gd name="T62" fmla="*/ 1145 w 2882"/>
                  <a:gd name="T63" fmla="*/ 1164 h 1671"/>
                  <a:gd name="T64" fmla="*/ 673 w 2882"/>
                  <a:gd name="T65" fmla="*/ 1328 h 1671"/>
                  <a:gd name="T66" fmla="*/ 217 w 2882"/>
                  <a:gd name="T67" fmla="*/ 1545 h 1671"/>
                  <a:gd name="T68" fmla="*/ 353 w 2882"/>
                  <a:gd name="T69" fmla="*/ 1671 h 1671"/>
                  <a:gd name="T70" fmla="*/ 754 w 2882"/>
                  <a:gd name="T71" fmla="*/ 1469 h 1671"/>
                  <a:gd name="T72" fmla="*/ 1145 w 2882"/>
                  <a:gd name="T73" fmla="*/ 1311 h 1671"/>
                  <a:gd name="T74" fmla="*/ 1519 w 2882"/>
                  <a:gd name="T75" fmla="*/ 1186 h 1671"/>
                  <a:gd name="T76" fmla="*/ 1861 w 2882"/>
                  <a:gd name="T77" fmla="*/ 1083 h 1671"/>
                  <a:gd name="T78" fmla="*/ 2165 w 2882"/>
                  <a:gd name="T79" fmla="*/ 1007 h 1671"/>
                  <a:gd name="T80" fmla="*/ 2426 w 2882"/>
                  <a:gd name="T81" fmla="*/ 947 h 1671"/>
                  <a:gd name="T82" fmla="*/ 2626 w 2882"/>
                  <a:gd name="T83" fmla="*/ 892 h 1671"/>
                  <a:gd name="T84" fmla="*/ 2762 w 2882"/>
                  <a:gd name="T85" fmla="*/ 838 h 1671"/>
                  <a:gd name="T86" fmla="*/ 2827 w 2882"/>
                  <a:gd name="T87" fmla="*/ 794 h 1671"/>
                  <a:gd name="T88" fmla="*/ 2865 w 2882"/>
                  <a:gd name="T89" fmla="*/ 745 h 1671"/>
                  <a:gd name="T90" fmla="*/ 2882 w 2882"/>
                  <a:gd name="T91" fmla="*/ 702 h 1671"/>
                  <a:gd name="T92" fmla="*/ 2854 w 2882"/>
                  <a:gd name="T93" fmla="*/ 620 h 1671"/>
                  <a:gd name="T94" fmla="*/ 2800 w 2882"/>
                  <a:gd name="T95" fmla="*/ 560 h 1671"/>
                  <a:gd name="T96" fmla="*/ 2773 w 2882"/>
                  <a:gd name="T97" fmla="*/ 544 h 1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199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>
                  <a:gd name="T0" fmla="*/ 1259 w 1259"/>
                  <a:gd name="T1" fmla="*/ 615 h 811"/>
                  <a:gd name="T2" fmla="*/ 1248 w 1259"/>
                  <a:gd name="T3" fmla="*/ 588 h 811"/>
                  <a:gd name="T4" fmla="*/ 1237 w 1259"/>
                  <a:gd name="T5" fmla="*/ 566 h 811"/>
                  <a:gd name="T6" fmla="*/ 1216 w 1259"/>
                  <a:gd name="T7" fmla="*/ 539 h 811"/>
                  <a:gd name="T8" fmla="*/ 1188 w 1259"/>
                  <a:gd name="T9" fmla="*/ 517 h 811"/>
                  <a:gd name="T10" fmla="*/ 1123 w 1259"/>
                  <a:gd name="T11" fmla="*/ 479 h 811"/>
                  <a:gd name="T12" fmla="*/ 1042 w 1259"/>
                  <a:gd name="T13" fmla="*/ 441 h 811"/>
                  <a:gd name="T14" fmla="*/ 944 w 1259"/>
                  <a:gd name="T15" fmla="*/ 408 h 811"/>
                  <a:gd name="T16" fmla="*/ 841 w 1259"/>
                  <a:gd name="T17" fmla="*/ 381 h 811"/>
                  <a:gd name="T18" fmla="*/ 727 w 1259"/>
                  <a:gd name="T19" fmla="*/ 348 h 811"/>
                  <a:gd name="T20" fmla="*/ 613 w 1259"/>
                  <a:gd name="T21" fmla="*/ 321 h 811"/>
                  <a:gd name="T22" fmla="*/ 499 w 1259"/>
                  <a:gd name="T23" fmla="*/ 294 h 811"/>
                  <a:gd name="T24" fmla="*/ 391 w 1259"/>
                  <a:gd name="T25" fmla="*/ 261 h 811"/>
                  <a:gd name="T26" fmla="*/ 288 w 1259"/>
                  <a:gd name="T27" fmla="*/ 229 h 811"/>
                  <a:gd name="T28" fmla="*/ 195 w 1259"/>
                  <a:gd name="T29" fmla="*/ 196 h 811"/>
                  <a:gd name="T30" fmla="*/ 119 w 1259"/>
                  <a:gd name="T31" fmla="*/ 152 h 811"/>
                  <a:gd name="T32" fmla="*/ 54 w 1259"/>
                  <a:gd name="T33" fmla="*/ 109 h 811"/>
                  <a:gd name="T34" fmla="*/ 33 w 1259"/>
                  <a:gd name="T35" fmla="*/ 87 h 811"/>
                  <a:gd name="T36" fmla="*/ 16 w 1259"/>
                  <a:gd name="T37" fmla="*/ 60 h 811"/>
                  <a:gd name="T38" fmla="*/ 5 w 1259"/>
                  <a:gd name="T39" fmla="*/ 33 h 811"/>
                  <a:gd name="T40" fmla="*/ 0 w 1259"/>
                  <a:gd name="T41" fmla="*/ 0 h 811"/>
                  <a:gd name="T42" fmla="*/ 0 w 1259"/>
                  <a:gd name="T43" fmla="*/ 6 h 811"/>
                  <a:gd name="T44" fmla="*/ 0 w 1259"/>
                  <a:gd name="T45" fmla="*/ 11 h 811"/>
                  <a:gd name="T46" fmla="*/ 0 w 1259"/>
                  <a:gd name="T47" fmla="*/ 38 h 811"/>
                  <a:gd name="T48" fmla="*/ 5 w 1259"/>
                  <a:gd name="T49" fmla="*/ 60 h 811"/>
                  <a:gd name="T50" fmla="*/ 16 w 1259"/>
                  <a:gd name="T51" fmla="*/ 87 h 811"/>
                  <a:gd name="T52" fmla="*/ 33 w 1259"/>
                  <a:gd name="T53" fmla="*/ 114 h 811"/>
                  <a:gd name="T54" fmla="*/ 54 w 1259"/>
                  <a:gd name="T55" fmla="*/ 142 h 811"/>
                  <a:gd name="T56" fmla="*/ 87 w 1259"/>
                  <a:gd name="T57" fmla="*/ 174 h 811"/>
                  <a:gd name="T58" fmla="*/ 125 w 1259"/>
                  <a:gd name="T59" fmla="*/ 207 h 811"/>
                  <a:gd name="T60" fmla="*/ 179 w 1259"/>
                  <a:gd name="T61" fmla="*/ 240 h 811"/>
                  <a:gd name="T62" fmla="*/ 244 w 1259"/>
                  <a:gd name="T63" fmla="*/ 278 h 811"/>
                  <a:gd name="T64" fmla="*/ 326 w 1259"/>
                  <a:gd name="T65" fmla="*/ 310 h 811"/>
                  <a:gd name="T66" fmla="*/ 418 w 1259"/>
                  <a:gd name="T67" fmla="*/ 348 h 811"/>
                  <a:gd name="T68" fmla="*/ 526 w 1259"/>
                  <a:gd name="T69" fmla="*/ 381 h 811"/>
                  <a:gd name="T70" fmla="*/ 657 w 1259"/>
                  <a:gd name="T71" fmla="*/ 414 h 811"/>
                  <a:gd name="T72" fmla="*/ 749 w 1259"/>
                  <a:gd name="T73" fmla="*/ 435 h 811"/>
                  <a:gd name="T74" fmla="*/ 830 w 1259"/>
                  <a:gd name="T75" fmla="*/ 463 h 811"/>
                  <a:gd name="T76" fmla="*/ 901 w 1259"/>
                  <a:gd name="T77" fmla="*/ 490 h 811"/>
                  <a:gd name="T78" fmla="*/ 966 w 1259"/>
                  <a:gd name="T79" fmla="*/ 512 h 811"/>
                  <a:gd name="T80" fmla="*/ 1015 w 1259"/>
                  <a:gd name="T81" fmla="*/ 539 h 811"/>
                  <a:gd name="T82" fmla="*/ 1053 w 1259"/>
                  <a:gd name="T83" fmla="*/ 566 h 811"/>
                  <a:gd name="T84" fmla="*/ 1080 w 1259"/>
                  <a:gd name="T85" fmla="*/ 593 h 811"/>
                  <a:gd name="T86" fmla="*/ 1102 w 1259"/>
                  <a:gd name="T87" fmla="*/ 620 h 811"/>
                  <a:gd name="T88" fmla="*/ 1112 w 1259"/>
                  <a:gd name="T89" fmla="*/ 648 h 811"/>
                  <a:gd name="T90" fmla="*/ 1118 w 1259"/>
                  <a:gd name="T91" fmla="*/ 675 h 811"/>
                  <a:gd name="T92" fmla="*/ 1112 w 1259"/>
                  <a:gd name="T93" fmla="*/ 697 h 811"/>
                  <a:gd name="T94" fmla="*/ 1096 w 1259"/>
                  <a:gd name="T95" fmla="*/ 724 h 811"/>
                  <a:gd name="T96" fmla="*/ 1080 w 1259"/>
                  <a:gd name="T97" fmla="*/ 746 h 811"/>
                  <a:gd name="T98" fmla="*/ 1053 w 1259"/>
                  <a:gd name="T99" fmla="*/ 767 h 811"/>
                  <a:gd name="T100" fmla="*/ 1015 w 1259"/>
                  <a:gd name="T101" fmla="*/ 789 h 811"/>
                  <a:gd name="T102" fmla="*/ 977 w 1259"/>
                  <a:gd name="T103" fmla="*/ 811 h 811"/>
                  <a:gd name="T104" fmla="*/ 1047 w 1259"/>
                  <a:gd name="T105" fmla="*/ 789 h 811"/>
                  <a:gd name="T106" fmla="*/ 1107 w 1259"/>
                  <a:gd name="T107" fmla="*/ 767 h 811"/>
                  <a:gd name="T108" fmla="*/ 1156 w 1259"/>
                  <a:gd name="T109" fmla="*/ 746 h 811"/>
                  <a:gd name="T110" fmla="*/ 1199 w 1259"/>
                  <a:gd name="T111" fmla="*/ 724 h 811"/>
                  <a:gd name="T112" fmla="*/ 1226 w 1259"/>
                  <a:gd name="T113" fmla="*/ 702 h 811"/>
                  <a:gd name="T114" fmla="*/ 1248 w 1259"/>
                  <a:gd name="T115" fmla="*/ 675 h 811"/>
                  <a:gd name="T116" fmla="*/ 1259 w 1259"/>
                  <a:gd name="T117" fmla="*/ 648 h 811"/>
                  <a:gd name="T118" fmla="*/ 1259 w 1259"/>
                  <a:gd name="T119" fmla="*/ 615 h 811"/>
                  <a:gd name="T120" fmla="*/ 1259 w 1259"/>
                  <a:gd name="T121" fmla="*/ 615 h 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200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>
                  <a:gd name="T0" fmla="*/ 92 w 2849"/>
                  <a:gd name="T1" fmla="*/ 958 h 969"/>
                  <a:gd name="T2" fmla="*/ 0 w 2849"/>
                  <a:gd name="T3" fmla="*/ 969 h 969"/>
                  <a:gd name="T4" fmla="*/ 391 w 2849"/>
                  <a:gd name="T5" fmla="*/ 969 h 969"/>
                  <a:gd name="T6" fmla="*/ 434 w 2849"/>
                  <a:gd name="T7" fmla="*/ 947 h 969"/>
                  <a:gd name="T8" fmla="*/ 483 w 2849"/>
                  <a:gd name="T9" fmla="*/ 914 h 969"/>
                  <a:gd name="T10" fmla="*/ 554 w 2849"/>
                  <a:gd name="T11" fmla="*/ 876 h 969"/>
                  <a:gd name="T12" fmla="*/ 635 w 2849"/>
                  <a:gd name="T13" fmla="*/ 838 h 969"/>
                  <a:gd name="T14" fmla="*/ 727 w 2849"/>
                  <a:gd name="T15" fmla="*/ 794 h 969"/>
                  <a:gd name="T16" fmla="*/ 836 w 2849"/>
                  <a:gd name="T17" fmla="*/ 745 h 969"/>
                  <a:gd name="T18" fmla="*/ 961 w 2849"/>
                  <a:gd name="T19" fmla="*/ 696 h 969"/>
                  <a:gd name="T20" fmla="*/ 1102 w 2849"/>
                  <a:gd name="T21" fmla="*/ 642 h 969"/>
                  <a:gd name="T22" fmla="*/ 1259 w 2849"/>
                  <a:gd name="T23" fmla="*/ 582 h 969"/>
                  <a:gd name="T24" fmla="*/ 1433 w 2849"/>
                  <a:gd name="T25" fmla="*/ 522 h 969"/>
                  <a:gd name="T26" fmla="*/ 1623 w 2849"/>
                  <a:gd name="T27" fmla="*/ 462 h 969"/>
                  <a:gd name="T28" fmla="*/ 1829 w 2849"/>
                  <a:gd name="T29" fmla="*/ 403 h 969"/>
                  <a:gd name="T30" fmla="*/ 2057 w 2849"/>
                  <a:gd name="T31" fmla="*/ 343 h 969"/>
                  <a:gd name="T32" fmla="*/ 2301 w 2849"/>
                  <a:gd name="T33" fmla="*/ 283 h 969"/>
                  <a:gd name="T34" fmla="*/ 2567 w 2849"/>
                  <a:gd name="T35" fmla="*/ 223 h 969"/>
                  <a:gd name="T36" fmla="*/ 2849 w 2849"/>
                  <a:gd name="T37" fmla="*/ 163 h 969"/>
                  <a:gd name="T38" fmla="*/ 2849 w 2849"/>
                  <a:gd name="T39" fmla="*/ 0 h 969"/>
                  <a:gd name="T40" fmla="*/ 2817 w 2849"/>
                  <a:gd name="T41" fmla="*/ 16 h 969"/>
                  <a:gd name="T42" fmla="*/ 2773 w 2849"/>
                  <a:gd name="T43" fmla="*/ 33 h 969"/>
                  <a:gd name="T44" fmla="*/ 2719 w 2849"/>
                  <a:gd name="T45" fmla="*/ 54 h 969"/>
                  <a:gd name="T46" fmla="*/ 2648 w 2849"/>
                  <a:gd name="T47" fmla="*/ 76 h 969"/>
                  <a:gd name="T48" fmla="*/ 2572 w 2849"/>
                  <a:gd name="T49" fmla="*/ 98 h 969"/>
                  <a:gd name="T50" fmla="*/ 2491 w 2849"/>
                  <a:gd name="T51" fmla="*/ 120 h 969"/>
                  <a:gd name="T52" fmla="*/ 2399 w 2849"/>
                  <a:gd name="T53" fmla="*/ 147 h 969"/>
                  <a:gd name="T54" fmla="*/ 2301 w 2849"/>
                  <a:gd name="T55" fmla="*/ 169 h 969"/>
                  <a:gd name="T56" fmla="*/ 2095 w 2849"/>
                  <a:gd name="T57" fmla="*/ 223 h 969"/>
                  <a:gd name="T58" fmla="*/ 1889 w 2849"/>
                  <a:gd name="T59" fmla="*/ 277 h 969"/>
                  <a:gd name="T60" fmla="*/ 1688 w 2849"/>
                  <a:gd name="T61" fmla="*/ 326 h 969"/>
                  <a:gd name="T62" fmla="*/ 1590 w 2849"/>
                  <a:gd name="T63" fmla="*/ 354 h 969"/>
                  <a:gd name="T64" fmla="*/ 1503 w 2849"/>
                  <a:gd name="T65" fmla="*/ 381 h 969"/>
                  <a:gd name="T66" fmla="*/ 1107 w 2849"/>
                  <a:gd name="T67" fmla="*/ 506 h 969"/>
                  <a:gd name="T68" fmla="*/ 912 w 2849"/>
                  <a:gd name="T69" fmla="*/ 577 h 969"/>
                  <a:gd name="T70" fmla="*/ 727 w 2849"/>
                  <a:gd name="T71" fmla="*/ 647 h 969"/>
                  <a:gd name="T72" fmla="*/ 548 w 2849"/>
                  <a:gd name="T73" fmla="*/ 718 h 969"/>
                  <a:gd name="T74" fmla="*/ 380 w 2849"/>
                  <a:gd name="T75" fmla="*/ 794 h 969"/>
                  <a:gd name="T76" fmla="*/ 228 w 2849"/>
                  <a:gd name="T77" fmla="*/ 876 h 969"/>
                  <a:gd name="T78" fmla="*/ 92 w 2849"/>
                  <a:gd name="T79" fmla="*/ 958 h 969"/>
                  <a:gd name="T80" fmla="*/ 92 w 2849"/>
                  <a:gd name="T81" fmla="*/ 958 h 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8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02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>
                  <a:gd name="T0" fmla="*/ 0 w 1248"/>
                  <a:gd name="T1" fmla="*/ 332 h 539"/>
                  <a:gd name="T2" fmla="*/ 0 w 1248"/>
                  <a:gd name="T3" fmla="*/ 360 h 539"/>
                  <a:gd name="T4" fmla="*/ 5 w 1248"/>
                  <a:gd name="T5" fmla="*/ 387 h 539"/>
                  <a:gd name="T6" fmla="*/ 27 w 1248"/>
                  <a:gd name="T7" fmla="*/ 414 h 539"/>
                  <a:gd name="T8" fmla="*/ 54 w 1248"/>
                  <a:gd name="T9" fmla="*/ 436 h 539"/>
                  <a:gd name="T10" fmla="*/ 92 w 1248"/>
                  <a:gd name="T11" fmla="*/ 463 h 539"/>
                  <a:gd name="T12" fmla="*/ 141 w 1248"/>
                  <a:gd name="T13" fmla="*/ 490 h 539"/>
                  <a:gd name="T14" fmla="*/ 195 w 1248"/>
                  <a:gd name="T15" fmla="*/ 512 h 539"/>
                  <a:gd name="T16" fmla="*/ 255 w 1248"/>
                  <a:gd name="T17" fmla="*/ 539 h 539"/>
                  <a:gd name="T18" fmla="*/ 212 w 1248"/>
                  <a:gd name="T19" fmla="*/ 517 h 539"/>
                  <a:gd name="T20" fmla="*/ 179 w 1248"/>
                  <a:gd name="T21" fmla="*/ 490 h 539"/>
                  <a:gd name="T22" fmla="*/ 157 w 1248"/>
                  <a:gd name="T23" fmla="*/ 468 h 539"/>
                  <a:gd name="T24" fmla="*/ 141 w 1248"/>
                  <a:gd name="T25" fmla="*/ 447 h 539"/>
                  <a:gd name="T26" fmla="*/ 136 w 1248"/>
                  <a:gd name="T27" fmla="*/ 425 h 539"/>
                  <a:gd name="T28" fmla="*/ 136 w 1248"/>
                  <a:gd name="T29" fmla="*/ 403 h 539"/>
                  <a:gd name="T30" fmla="*/ 141 w 1248"/>
                  <a:gd name="T31" fmla="*/ 381 h 539"/>
                  <a:gd name="T32" fmla="*/ 157 w 1248"/>
                  <a:gd name="T33" fmla="*/ 365 h 539"/>
                  <a:gd name="T34" fmla="*/ 179 w 1248"/>
                  <a:gd name="T35" fmla="*/ 343 h 539"/>
                  <a:gd name="T36" fmla="*/ 201 w 1248"/>
                  <a:gd name="T37" fmla="*/ 327 h 539"/>
                  <a:gd name="T38" fmla="*/ 266 w 1248"/>
                  <a:gd name="T39" fmla="*/ 294 h 539"/>
                  <a:gd name="T40" fmla="*/ 353 w 1248"/>
                  <a:gd name="T41" fmla="*/ 262 h 539"/>
                  <a:gd name="T42" fmla="*/ 445 w 1248"/>
                  <a:gd name="T43" fmla="*/ 234 h 539"/>
                  <a:gd name="T44" fmla="*/ 554 w 1248"/>
                  <a:gd name="T45" fmla="*/ 213 h 539"/>
                  <a:gd name="T46" fmla="*/ 662 w 1248"/>
                  <a:gd name="T47" fmla="*/ 191 h 539"/>
                  <a:gd name="T48" fmla="*/ 890 w 1248"/>
                  <a:gd name="T49" fmla="*/ 153 h 539"/>
                  <a:gd name="T50" fmla="*/ 993 w 1248"/>
                  <a:gd name="T51" fmla="*/ 136 h 539"/>
                  <a:gd name="T52" fmla="*/ 1091 w 1248"/>
                  <a:gd name="T53" fmla="*/ 120 h 539"/>
                  <a:gd name="T54" fmla="*/ 1178 w 1248"/>
                  <a:gd name="T55" fmla="*/ 115 h 539"/>
                  <a:gd name="T56" fmla="*/ 1248 w 1248"/>
                  <a:gd name="T57" fmla="*/ 104 h 539"/>
                  <a:gd name="T58" fmla="*/ 1248 w 1248"/>
                  <a:gd name="T59" fmla="*/ 0 h 539"/>
                  <a:gd name="T60" fmla="*/ 1161 w 1248"/>
                  <a:gd name="T61" fmla="*/ 22 h 539"/>
                  <a:gd name="T62" fmla="*/ 1069 w 1248"/>
                  <a:gd name="T63" fmla="*/ 38 h 539"/>
                  <a:gd name="T64" fmla="*/ 874 w 1248"/>
                  <a:gd name="T65" fmla="*/ 71 h 539"/>
                  <a:gd name="T66" fmla="*/ 673 w 1248"/>
                  <a:gd name="T67" fmla="*/ 93 h 539"/>
                  <a:gd name="T68" fmla="*/ 483 w 1248"/>
                  <a:gd name="T69" fmla="*/ 126 h 539"/>
                  <a:gd name="T70" fmla="*/ 391 w 1248"/>
                  <a:gd name="T71" fmla="*/ 142 h 539"/>
                  <a:gd name="T72" fmla="*/ 309 w 1248"/>
                  <a:gd name="T73" fmla="*/ 158 h 539"/>
                  <a:gd name="T74" fmla="*/ 228 w 1248"/>
                  <a:gd name="T75" fmla="*/ 180 h 539"/>
                  <a:gd name="T76" fmla="*/ 163 w 1248"/>
                  <a:gd name="T77" fmla="*/ 202 h 539"/>
                  <a:gd name="T78" fmla="*/ 103 w 1248"/>
                  <a:gd name="T79" fmla="*/ 229 h 539"/>
                  <a:gd name="T80" fmla="*/ 54 w 1248"/>
                  <a:gd name="T81" fmla="*/ 256 h 539"/>
                  <a:gd name="T82" fmla="*/ 22 w 1248"/>
                  <a:gd name="T83" fmla="*/ 294 h 539"/>
                  <a:gd name="T84" fmla="*/ 0 w 1248"/>
                  <a:gd name="T85" fmla="*/ 332 h 539"/>
                  <a:gd name="T86" fmla="*/ 0 w 1248"/>
                  <a:gd name="T87" fmla="*/ 332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8203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>
                <a:gd name="T0" fmla="*/ 982 w 2296"/>
                <a:gd name="T1" fmla="*/ 1061 h 1469"/>
                <a:gd name="T2" fmla="*/ 1357 w 2296"/>
                <a:gd name="T3" fmla="*/ 1012 h 1469"/>
                <a:gd name="T4" fmla="*/ 1666 w 2296"/>
                <a:gd name="T5" fmla="*/ 957 h 1469"/>
                <a:gd name="T6" fmla="*/ 1916 w 2296"/>
                <a:gd name="T7" fmla="*/ 897 h 1469"/>
                <a:gd name="T8" fmla="*/ 2100 w 2296"/>
                <a:gd name="T9" fmla="*/ 832 h 1469"/>
                <a:gd name="T10" fmla="*/ 2220 w 2296"/>
                <a:gd name="T11" fmla="*/ 756 h 1469"/>
                <a:gd name="T12" fmla="*/ 2285 w 2296"/>
                <a:gd name="T13" fmla="*/ 669 h 1469"/>
                <a:gd name="T14" fmla="*/ 2290 w 2296"/>
                <a:gd name="T15" fmla="*/ 560 h 1469"/>
                <a:gd name="T16" fmla="*/ 2241 w 2296"/>
                <a:gd name="T17" fmla="*/ 457 h 1469"/>
                <a:gd name="T18" fmla="*/ 2144 w 2296"/>
                <a:gd name="T19" fmla="*/ 364 h 1469"/>
                <a:gd name="T20" fmla="*/ 2008 w 2296"/>
                <a:gd name="T21" fmla="*/ 277 h 1469"/>
                <a:gd name="T22" fmla="*/ 1769 w 2296"/>
                <a:gd name="T23" fmla="*/ 157 h 1469"/>
                <a:gd name="T24" fmla="*/ 1612 w 2296"/>
                <a:gd name="T25" fmla="*/ 92 h 1469"/>
                <a:gd name="T26" fmla="*/ 1476 w 2296"/>
                <a:gd name="T27" fmla="*/ 43 h 1469"/>
                <a:gd name="T28" fmla="*/ 1384 w 2296"/>
                <a:gd name="T29" fmla="*/ 10 h 1469"/>
                <a:gd name="T30" fmla="*/ 1346 w 2296"/>
                <a:gd name="T31" fmla="*/ 0 h 1469"/>
                <a:gd name="T32" fmla="*/ 1655 w 2296"/>
                <a:gd name="T33" fmla="*/ 119 h 1469"/>
                <a:gd name="T34" fmla="*/ 1948 w 2296"/>
                <a:gd name="T35" fmla="*/ 255 h 1469"/>
                <a:gd name="T36" fmla="*/ 2068 w 2296"/>
                <a:gd name="T37" fmla="*/ 326 h 1469"/>
                <a:gd name="T38" fmla="*/ 2171 w 2296"/>
                <a:gd name="T39" fmla="*/ 402 h 1469"/>
                <a:gd name="T40" fmla="*/ 2236 w 2296"/>
                <a:gd name="T41" fmla="*/ 478 h 1469"/>
                <a:gd name="T42" fmla="*/ 2263 w 2296"/>
                <a:gd name="T43" fmla="*/ 560 h 1469"/>
                <a:gd name="T44" fmla="*/ 2241 w 2296"/>
                <a:gd name="T45" fmla="*/ 636 h 1469"/>
                <a:gd name="T46" fmla="*/ 2171 w 2296"/>
                <a:gd name="T47" fmla="*/ 702 h 1469"/>
                <a:gd name="T48" fmla="*/ 2062 w 2296"/>
                <a:gd name="T49" fmla="*/ 756 h 1469"/>
                <a:gd name="T50" fmla="*/ 1921 w 2296"/>
                <a:gd name="T51" fmla="*/ 800 h 1469"/>
                <a:gd name="T52" fmla="*/ 1748 w 2296"/>
                <a:gd name="T53" fmla="*/ 843 h 1469"/>
                <a:gd name="T54" fmla="*/ 1351 w 2296"/>
                <a:gd name="T55" fmla="*/ 908 h 1469"/>
                <a:gd name="T56" fmla="*/ 923 w 2296"/>
                <a:gd name="T57" fmla="*/ 968 h 1469"/>
                <a:gd name="T58" fmla="*/ 521 w 2296"/>
                <a:gd name="T59" fmla="*/ 1028 h 1469"/>
                <a:gd name="T60" fmla="*/ 353 w 2296"/>
                <a:gd name="T61" fmla="*/ 1066 h 1469"/>
                <a:gd name="T62" fmla="*/ 206 w 2296"/>
                <a:gd name="T63" fmla="*/ 1104 h 1469"/>
                <a:gd name="T64" fmla="*/ 92 w 2296"/>
                <a:gd name="T65" fmla="*/ 1148 h 1469"/>
                <a:gd name="T66" fmla="*/ 22 w 2296"/>
                <a:gd name="T67" fmla="*/ 1202 h 1469"/>
                <a:gd name="T68" fmla="*/ 0 w 2296"/>
                <a:gd name="T69" fmla="*/ 1262 h 1469"/>
                <a:gd name="T70" fmla="*/ 27 w 2296"/>
                <a:gd name="T71" fmla="*/ 1327 h 1469"/>
                <a:gd name="T72" fmla="*/ 98 w 2296"/>
                <a:gd name="T73" fmla="*/ 1382 h 1469"/>
                <a:gd name="T74" fmla="*/ 196 w 2296"/>
                <a:gd name="T75" fmla="*/ 1425 h 1469"/>
                <a:gd name="T76" fmla="*/ 326 w 2296"/>
                <a:gd name="T77" fmla="*/ 1469 h 1469"/>
                <a:gd name="T78" fmla="*/ 217 w 2296"/>
                <a:gd name="T79" fmla="*/ 1414 h 1469"/>
                <a:gd name="T80" fmla="*/ 147 w 2296"/>
                <a:gd name="T81" fmla="*/ 1360 h 1469"/>
                <a:gd name="T82" fmla="*/ 120 w 2296"/>
                <a:gd name="T83" fmla="*/ 1306 h 1469"/>
                <a:gd name="T84" fmla="*/ 141 w 2296"/>
                <a:gd name="T85" fmla="*/ 1257 h 1469"/>
                <a:gd name="T86" fmla="*/ 212 w 2296"/>
                <a:gd name="T87" fmla="*/ 1208 h 1469"/>
                <a:gd name="T88" fmla="*/ 342 w 2296"/>
                <a:gd name="T89" fmla="*/ 1164 h 1469"/>
                <a:gd name="T90" fmla="*/ 527 w 2296"/>
                <a:gd name="T91" fmla="*/ 1121 h 1469"/>
                <a:gd name="T92" fmla="*/ 771 w 2296"/>
                <a:gd name="T93" fmla="*/ 1088 h 1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4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339 h 1906"/>
                <a:gd name="T4" fmla="*/ 5830 w 5740"/>
                <a:gd name="T5" fmla="*/ 1339 h 1906"/>
                <a:gd name="T6" fmla="*/ 5830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205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206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207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2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Chant Race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Pair up each person must say the chants back and forth to each other.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err="1" smtClean="0"/>
              <a:t>Chantable</a:t>
            </a:r>
            <a:r>
              <a:rPr lang="en-US" dirty="0" smtClean="0"/>
              <a:t> Speed Test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5334000"/>
          </a:xfrm>
        </p:spPr>
        <p:txBody>
          <a:bodyPr/>
          <a:lstStyle/>
          <a:p>
            <a:pPr eaLnBrk="1" hangingPunct="1">
              <a:defRPr/>
            </a:pPr>
            <a:r>
              <a:rPr lang="el-G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λύω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 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loose</a:t>
            </a:r>
          </a:p>
          <a:p>
            <a:pPr eaLnBrk="1" hangingPunct="1"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λύομαι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loose for myself (M)/I am loosed (P)</a:t>
            </a:r>
          </a:p>
          <a:p>
            <a:pPr eaLnBrk="1" hangingPunct="1"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λόγος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γραφή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ἱερόν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ἐγω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εἰμι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λύσω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will loose</a:t>
            </a:r>
          </a:p>
          <a:p>
            <a:pPr eaLnBrk="1" hangingPunct="1"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λύσομαι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will loose for myself</a:t>
            </a:r>
          </a:p>
          <a:p>
            <a:pPr eaLnBrk="1" hangingPunct="1">
              <a:defRPr/>
            </a:pPr>
            <a:endParaRPr lang="en-US" dirty="0" smtClean="0">
              <a:latin typeface="Greekth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theme/theme1.xml><?xml version="1.0" encoding="utf-8"?>
<a:theme xmlns:a="http://schemas.openxmlformats.org/drawingml/2006/main" name="Stream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lnDef>
  </a:objectDefaults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92</TotalTime>
  <Words>21</Words>
  <Application>Microsoft Office PowerPoint</Application>
  <PresentationFormat>On-screen Show (4:3)</PresentationFormat>
  <Paragraphs>10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Garamond</vt:lpstr>
      <vt:lpstr>Arial</vt:lpstr>
      <vt:lpstr>Wingdings</vt:lpstr>
      <vt:lpstr>Calibri</vt:lpstr>
      <vt:lpstr>Greekth</vt:lpstr>
      <vt:lpstr>Stream</vt:lpstr>
      <vt:lpstr>Chant Race</vt:lpstr>
      <vt:lpstr>Chantable Speed Test</vt:lpstr>
    </vt:vector>
  </TitlesOfParts>
  <Company>Gordon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Chant Race</dc:title>
  <dc:creator>Ted Hildebrandt</dc:creator>
  <cp:lastModifiedBy>User</cp:lastModifiedBy>
  <cp:revision>9</cp:revision>
  <dcterms:created xsi:type="dcterms:W3CDTF">2007-10-26T16:29:26Z</dcterms:created>
  <dcterms:modified xsi:type="dcterms:W3CDTF">2015-11-13T14:40:36Z</dcterms:modified>
</cp:coreProperties>
</file>