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276" r:id="rId23"/>
    <p:sldId id="277" r:id="rId24"/>
    <p:sldId id="278" r:id="rId25"/>
    <p:sldId id="279" r:id="rId26"/>
    <p:sldId id="280" r:id="rId27"/>
    <p:sldId id="284" r:id="rId28"/>
    <p:sldId id="288" r:id="rId29"/>
    <p:sldId id="289" r:id="rId30"/>
    <p:sldId id="290" r:id="rId31"/>
    <p:sldId id="291" r:id="rId32"/>
    <p:sldId id="292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542 h 1906"/>
                <a:gd name="T4" fmla="*/ 5794 w 5740"/>
                <a:gd name="T5" fmla="*/ 1542 h 1906"/>
                <a:gd name="T6" fmla="*/ 579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5A054-94B3-478F-8B9D-90C3B1654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25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DDAEA-97D2-4B6A-A927-6EF44FE18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22B87-4CCD-4FC7-B9F6-8F56A4354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56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3A0A7-C1CD-46C2-84A2-92532D899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78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A55BB-7696-4D24-B5DD-DCCA4F38E5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47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8B7D3-DB00-4DD2-AA5D-802052A7C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8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D6ECE-C2AC-415B-B975-776C7EE60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9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507B3-B1F1-47D9-BAEF-585C449E7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84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960DC-503B-4653-B17D-61C2AC96F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21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02175-70CE-4E75-A43F-CB2DCCFDD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2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2186A-EB8B-46D0-B2EB-AF2B8C6EE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6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09364D0-111F-438C-8F23-87EFB7A75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542 h 1906"/>
                <a:gd name="T4" fmla="*/ 5794 w 5740"/>
                <a:gd name="T5" fmla="*/ 1542 h 1906"/>
                <a:gd name="T6" fmla="*/ 579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Chapter 1-12 Vocab Builder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5 -- Vocabulary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8674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ἀγάπη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truth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ἀλήθεια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ἁμαρτία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kingdom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βασιλεία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writing, Scripture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16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bldLvl="5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5 -- Vocabulary</a:t>
            </a:r>
            <a:r>
              <a:rPr lang="en-US"/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410200"/>
          </a:xfrm>
        </p:spPr>
        <p:txBody>
          <a:bodyPr/>
          <a:lstStyle/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raise up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ἐγείρω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assembly, church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ἐκκλησία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ἔργον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disciple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μαθητής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Hour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ὥρα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54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Chapter 6 Vocabulary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8305800" cy="4876800"/>
          </a:xfrm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ἀπό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account of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εἰς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</a:p>
        </p:txBody>
      </p:sp>
    </p:spTree>
    <p:extLst>
      <p:ext uri="{BB962C8B-B14F-4D97-AF65-F5344CB8AC3E}">
        <p14:creationId xmlns:p14="http://schemas.microsoft.com/office/powerpoint/2010/main" val="130316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Chapter 6 Vocabulary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572000"/>
          </a:xfrm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ἐκ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of, from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(Dat.)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on, over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on, at, against, on the basis of</a:t>
            </a:r>
          </a:p>
        </p:txBody>
      </p:sp>
    </p:spTree>
    <p:extLst>
      <p:ext uri="{BB962C8B-B14F-4D97-AF65-F5344CB8AC3E}">
        <p14:creationId xmlns:p14="http://schemas.microsoft.com/office/powerpoint/2010/main" val="1809673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Chapter 6 Vocabulary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800600"/>
          </a:xfrm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ἐπί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on, to, toward, against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down, against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μετά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</a:p>
        </p:txBody>
      </p:sp>
    </p:spTree>
    <p:extLst>
      <p:ext uri="{BB962C8B-B14F-4D97-AF65-F5344CB8AC3E}">
        <p14:creationId xmlns:p14="http://schemas.microsoft.com/office/powerpoint/2010/main" val="127151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/>
          <a:lstStyle/>
          <a:p>
            <a:r>
              <a:rPr lang="en-US" b="1">
                <a:latin typeface="Times" pitchFamily="18" charset="0"/>
              </a:rPr>
              <a:t>Chapter 6 Vocabulary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μετά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after, behind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περί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(Gen.)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about, concerning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περί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around, near</a:t>
            </a:r>
          </a:p>
          <a:p>
            <a:pPr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πρός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(Acc.)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</a:p>
        </p:txBody>
      </p:sp>
    </p:spTree>
    <p:extLst>
      <p:ext uri="{BB962C8B-B14F-4D97-AF65-F5344CB8AC3E}">
        <p14:creationId xmlns:p14="http://schemas.microsoft.com/office/powerpoint/2010/main" val="59717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Times New Roman" pitchFamily="18" charset="0"/>
              </a:rPr>
              <a:t>Vocabulary -- Ch. 7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itchFamily="18" charset="0"/>
                <a:cs typeface="Times New Roman" panose="02020603050405020304" pitchFamily="18" charset="0"/>
              </a:rPr>
              <a:t>good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ἀγαθός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>Holy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ἅγιος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anose="02020603050405020304" pitchFamily="18" charset="0"/>
            </a:endParaRPr>
          </a:p>
          <a:p>
            <a:pPr marL="342900" lvl="1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itchFamily="18" charset="0"/>
                <a:cs typeface="Times New Roman" panose="02020603050405020304" pitchFamily="18" charset="0"/>
              </a:rPr>
              <a:t>righteous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δίκαιοις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Greekth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64450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4513"/>
            <a:ext cx="8229600" cy="6096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Vocabulary – Ch. 7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itchFamily="18" charset="0"/>
                <a:cs typeface="Times New Roman" panose="02020603050405020304" pitchFamily="18" charset="0"/>
              </a:rPr>
              <a:t>I am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εἰμί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Jewish, a Jew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Ἰουδαῖος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>Great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μέγας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μεγάλη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μέγα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00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Vocabulary -- Ch. 7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1054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dead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νεκρός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no, not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οὐκ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οὐχ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ρῶτος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φωνή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Greekth" pitchFamily="18" charset="0"/>
              </a:rPr>
              <a:t>	</a:t>
            </a:r>
            <a:endParaRPr lang="en-US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020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he/she/it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αὐτός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-ή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land, earth, region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γῆ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ῆς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 we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ἐγώ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ἡμεῖς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ἡμέρα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that, so that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ὅτι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355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380"/>
            <a:ext cx="7772400" cy="769441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Vocabulary</a:t>
            </a:r>
            <a:r>
              <a:rPr lang="el-GR" dirty="0" smtClean="0"/>
              <a:t> </a:t>
            </a:r>
            <a:r>
              <a:rPr lang="en-US" dirty="0" smtClean="0"/>
              <a:t>Ch. 8</a:t>
            </a:r>
          </a:p>
        </p:txBody>
      </p:sp>
    </p:spTree>
    <p:extLst>
      <p:ext uri="{BB962C8B-B14F-4D97-AF65-F5344CB8AC3E}">
        <p14:creationId xmlns:p14="http://schemas.microsoft.com/office/powerpoint/2010/main" val="14618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1 -- Vocabulary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angel, messenger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ἄγγελος,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verily, truly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ἀμήν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man, humankind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ἄνθρωπος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ἐγώ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l-G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θεός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166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so, then, therefore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οὖν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crowd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ὄχλος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παρά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(with Gen.)           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beside, with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παρά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(with Dat.)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alongside, beside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παρά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(with Acc.)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458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380"/>
            <a:ext cx="7772400" cy="769441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8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553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/ you (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σύ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/ 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ὑμεῖς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by, at the hands of </a:t>
            </a:r>
          </a:p>
          <a:p>
            <a:pPr lvl="1"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ὑπό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(with Gen.)               </a:t>
            </a:r>
          </a:p>
          <a:p>
            <a:pPr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under, below</a:t>
            </a:r>
          </a:p>
          <a:p>
            <a:pPr lvl="1"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ὑπό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(with Acc.)</a:t>
            </a:r>
          </a:p>
          <a:p>
            <a:pPr lvl="2"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560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685800" y="796380"/>
            <a:ext cx="7772400" cy="769441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8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01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Greekth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answer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ἀποκρίνομαι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send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ἀποστέλλω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throw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βάλλω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become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γίνομαι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come in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εἰσέρχομαι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662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9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go out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ἐξέρχομαι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come/go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ἔρχομαι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wish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θέλω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thus, so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οὕτως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go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πορεύομαι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765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9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life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ζωή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ῆς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death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θάνατος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judge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κρίνω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remain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μένω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only, alone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μόνος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867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10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now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νῦν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not,  nor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οὐδέ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Paul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Παῦλος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save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σῴζω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τότε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sp>
        <p:nvSpPr>
          <p:cNvPr id="2970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Vocabulary</a:t>
            </a:r>
            <a:r>
              <a:rPr lang="el-GR" dirty="0"/>
              <a:t> </a:t>
            </a:r>
            <a:r>
              <a:rPr lang="en-US" dirty="0"/>
              <a:t>Ch. </a:t>
            </a:r>
            <a:r>
              <a:rPr lang="en-US" dirty="0" smtClean="0"/>
              <a:t>10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Vocabulary </a:t>
            </a:r>
            <a:r>
              <a:rPr lang="en-US" dirty="0" err="1" smtClean="0">
                <a:latin typeface="Times New Roman" pitchFamily="18" charset="0"/>
              </a:rPr>
              <a:t>chs</a:t>
            </a:r>
            <a:r>
              <a:rPr lang="en-US" dirty="0" smtClean="0">
                <a:latin typeface="Times New Roman" pitchFamily="18" charset="0"/>
              </a:rPr>
              <a:t>. 11-12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53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ἀπέρχομαι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I go away, leave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ἐκεῖνος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that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Ἰουδαῖος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Jewish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καθώς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as, just as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</a:rPr>
              <a:t>Vocabulary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ἥ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who, which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ὅταν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when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πάλιν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again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οὗτος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αὗτη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τοῦτο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this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Chapter 11 Vocabulary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Πέτρος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Peter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ὑπέρ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for, about (gen.)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above, beyond (acc.)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Times New Roman" pitchFamily="18" charset="0"/>
              </a:rPr>
              <a:t>Chapter 11 Vocabulary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ὑπέρ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for, about (gen.) 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above, beyond (acc.)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1 -- Vocabulary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334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and, also, even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καί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heart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καρδία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say               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λέγω 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prophet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προφήτης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Christ, Messiah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Χριστός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08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Vocabulary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ἀποθνῄσκω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die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ἐκεῖ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ἕως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ἰδού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behold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Vocabulary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ἵνα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 that, that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Ἰωάννης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μέν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the one hand, indeed 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ὅλος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whole, entire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ὅτε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σύν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2 -- Vocabulary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brother 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ἀδελφός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hear, obey 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ἀκούω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glory, fame 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δόξα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have 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ἔχω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κόσμος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29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2 -- Vocabulary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60198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Lord, sir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κύριος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Peter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Πἑτρος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υἱός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Pharisee 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Φαρισαῖος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20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3 -- Vocabulary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7912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but, yet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ἀλλἀ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apostle, sent one 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ἀπόστολος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see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βλέπω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for, then </a:t>
            </a:r>
          </a:p>
          <a:p>
            <a:pPr lvl="3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γάρ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know </a:t>
            </a:r>
          </a:p>
          <a:p>
            <a:pPr lvl="3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γινώσκω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90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3 -- Vocabulary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</a:p>
          <a:p>
            <a:pPr lvl="3">
              <a:lnSpc>
                <a:spcPct val="9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Ἰησοῦς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take, receive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λαμβάνω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loose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λύω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heaven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οὐρανός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believe</a:t>
            </a:r>
          </a:p>
          <a:p>
            <a:pPr lvl="3">
              <a:lnSpc>
                <a:spcPct val="90000"/>
              </a:lnSpc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πιστεύω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92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Ch. 4 -- Vocabulary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912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love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ἀγαπάω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write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γράφω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but, and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δέ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servant, slave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δοῦλος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find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ὑρίσκω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83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r>
              <a:rPr lang="en-US" sz="4000" b="1">
                <a:latin typeface="Times New Roman" pitchFamily="18" charset="0"/>
              </a:rPr>
              <a:t>Ch. 4 -- Vocabulary</a:t>
            </a:r>
            <a:r>
              <a:rPr lang="en-US" sz="5400"/>
              <a:t>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715000"/>
          </a:xfrm>
        </p:spPr>
        <p:txBody>
          <a:bodyPr/>
          <a:lstStyle/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temple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λαός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νόμος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οἶκος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Clr>
                <a:schemeClr val="hlink"/>
              </a:buClr>
              <a:buSzPct val="90000"/>
              <a:buBlip>
                <a:blip r:embed="rId2"/>
              </a:buBlip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as, about, how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ὡς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01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224</TotalTime>
  <Words>799</Words>
  <Application>Microsoft Office PowerPoint</Application>
  <PresentationFormat>On-screen Show (4:3)</PresentationFormat>
  <Paragraphs>294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Garamond</vt:lpstr>
      <vt:lpstr>Arial</vt:lpstr>
      <vt:lpstr>Wingdings</vt:lpstr>
      <vt:lpstr>Calibri</vt:lpstr>
      <vt:lpstr>Greekth</vt:lpstr>
      <vt:lpstr>Times New Roman</vt:lpstr>
      <vt:lpstr>Stream</vt:lpstr>
      <vt:lpstr>Chapter 1-12 Vocab Builder</vt:lpstr>
      <vt:lpstr>Ch. 1 -- Vocabulary</vt:lpstr>
      <vt:lpstr>Ch. 1 -- Vocabulary </vt:lpstr>
      <vt:lpstr>Ch. 2 -- Vocabulary</vt:lpstr>
      <vt:lpstr>Ch. 2 -- Vocabulary</vt:lpstr>
      <vt:lpstr>Ch. 3 -- Vocabulary</vt:lpstr>
      <vt:lpstr>Ch. 3 -- Vocabulary</vt:lpstr>
      <vt:lpstr>Ch. 4 -- Vocabulary</vt:lpstr>
      <vt:lpstr>Ch. 4 -- Vocabulary </vt:lpstr>
      <vt:lpstr>Ch. 5 -- Vocabulary </vt:lpstr>
      <vt:lpstr>Ch. 5 -- Vocabulary </vt:lpstr>
      <vt:lpstr>Chapter 6 Vocabulary</vt:lpstr>
      <vt:lpstr>Chapter 6 Vocabulary</vt:lpstr>
      <vt:lpstr>Chapter 6 Vocabulary </vt:lpstr>
      <vt:lpstr>Chapter 6 Vocabulary</vt:lpstr>
      <vt:lpstr>Vocabulary -- Ch. 7</vt:lpstr>
      <vt:lpstr>Vocabulary – Ch. 7</vt:lpstr>
      <vt:lpstr>Vocabulary -- Ch. 7</vt:lpstr>
      <vt:lpstr>Vocabulary Ch. 8</vt:lpstr>
      <vt:lpstr>Vocabulary Ch. 8</vt:lpstr>
      <vt:lpstr>Vocabulary Ch. 8</vt:lpstr>
      <vt:lpstr>Vocabulary Ch. 9</vt:lpstr>
      <vt:lpstr>Vocabulary Ch. 9</vt:lpstr>
      <vt:lpstr>Vocabulary Ch. 10</vt:lpstr>
      <vt:lpstr>Vocabulary Ch. 10</vt:lpstr>
      <vt:lpstr>Vocabulary chs. 11-12</vt:lpstr>
      <vt:lpstr>Vocabulary</vt:lpstr>
      <vt:lpstr>Chapter 11 Vocabulary</vt:lpstr>
      <vt:lpstr>Chapter 11 Vocabulary</vt:lpstr>
      <vt:lpstr>Vocabulary </vt:lpstr>
      <vt:lpstr>Vocabulary </vt:lpstr>
      <vt:lpstr>Vocabulary</vt:lpstr>
    </vt:vector>
  </TitlesOfParts>
  <Company>Gordon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1-10 Vocab Builder</dc:title>
  <dc:creator>Ted Hildebrandt</dc:creator>
  <cp:lastModifiedBy>User</cp:lastModifiedBy>
  <cp:revision>15</cp:revision>
  <dcterms:created xsi:type="dcterms:W3CDTF">2009-10-05T18:16:24Z</dcterms:created>
  <dcterms:modified xsi:type="dcterms:W3CDTF">2015-11-13T15:01:40Z</dcterms:modified>
</cp:coreProperties>
</file>