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4" d="100"/>
          <a:sy n="64" d="100"/>
        </p:scale>
        <p:origin x="1782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5/27/2023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5/27/2023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5/27/2023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5/27/2023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5/27/2023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microsoft.com/office/2007/relationships/media" Target="../media/media12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audio" Target="../media/media12.mp3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4.mp3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0" y="2900194"/>
            <a:ext cx="810027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28: Gog and Magog, </a:t>
            </a:r>
            <a:r>
              <a:rPr lang="en-US" sz="3600" b="1" dirty="0" err="1">
                <a:solidFill>
                  <a:schemeClr val="tx1"/>
                </a:solidFill>
              </a:rPr>
              <a:t>Meschech</a:t>
            </a:r>
            <a:r>
              <a:rPr lang="en-US" sz="3600" b="1" dirty="0">
                <a:solidFill>
                  <a:schemeClr val="tx1"/>
                </a:solidFill>
              </a:rPr>
              <a:t> and Tubal in Ezek. 38 &amp; 39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MP28_Slide01_01">
            <a:hlinkClick r:id="" action="ppaction://media"/>
            <a:extLst>
              <a:ext uri="{FF2B5EF4-FFF2-40B4-BE49-F238E27FC236}">
                <a16:creationId xmlns:a16="http://schemas.microsoft.com/office/drawing/2014/main" id="{807A4B64-714B-3647-536A-A4DD9C5CC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56695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Reflections on Modern Israel and the Kingdom of God [already but not yet]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Context of Ezekiel 38-39 and Rev. 20 [Gog and Magog]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Ellison – Gog and Magog Prior to the Second Advent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Ezekiel 38:2 Chief Prince or Prince of Rosh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Revelation 20:8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Reflections on Gog and Magog and the Millennium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Lindsey on Rosh [head/prince] or Place name [Rosh] Contra Keil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3.D.3. Alexander on Rosh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Yamauchi’s Response to Lindsey on Tubal &amp;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Meshech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Alexander’s Double Fulfillment Prior to and After the Millennium </a:t>
            </a:r>
          </a:p>
        </p:txBody>
      </p:sp>
      <p:pic>
        <p:nvPicPr>
          <p:cNvPr id="4" name="Vannoy_MP28_Slide02_01">
            <a:hlinkClick r:id="" action="ppaction://media"/>
            <a:extLst>
              <a:ext uri="{FF2B5EF4-FFF2-40B4-BE49-F238E27FC236}">
                <a16:creationId xmlns:a16="http://schemas.microsoft.com/office/drawing/2014/main" id="{59E4F9C4-C69C-1D32-EE42-71CD78ED7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86675" y="-609600"/>
            <a:ext cx="609600" cy="609600"/>
          </a:xfrm>
          <a:prstGeom prst="rect">
            <a:avLst/>
          </a:prstGeom>
        </p:spPr>
      </p:pic>
      <p:pic>
        <p:nvPicPr>
          <p:cNvPr id="5" name="Vannoy_MP28_Slide02_02">
            <a:hlinkClick r:id="" action="ppaction://media"/>
            <a:extLst>
              <a:ext uri="{FF2B5EF4-FFF2-40B4-BE49-F238E27FC236}">
                <a16:creationId xmlns:a16="http://schemas.microsoft.com/office/drawing/2014/main" id="{AF4C9D5A-80E2-0CAA-5792-2F86E211DA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91475" y="147918"/>
            <a:ext cx="609600" cy="609600"/>
          </a:xfrm>
          <a:prstGeom prst="rect">
            <a:avLst/>
          </a:prstGeom>
        </p:spPr>
      </p:pic>
      <p:pic>
        <p:nvPicPr>
          <p:cNvPr id="6" name="Vannoy_MP28_Slide02_03">
            <a:hlinkClick r:id="" action="ppaction://media"/>
            <a:extLst>
              <a:ext uri="{FF2B5EF4-FFF2-40B4-BE49-F238E27FC236}">
                <a16:creationId xmlns:a16="http://schemas.microsoft.com/office/drawing/2014/main" id="{48C3DEF8-41ED-9A6E-D2D4-5B4AF48309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91475" y="848183"/>
            <a:ext cx="609600" cy="609600"/>
          </a:xfrm>
          <a:prstGeom prst="rect">
            <a:avLst/>
          </a:prstGeom>
        </p:spPr>
      </p:pic>
      <p:pic>
        <p:nvPicPr>
          <p:cNvPr id="7" name="Vannoy_MP28_Slide02_04">
            <a:hlinkClick r:id="" action="ppaction://media"/>
            <a:extLst>
              <a:ext uri="{FF2B5EF4-FFF2-40B4-BE49-F238E27FC236}">
                <a16:creationId xmlns:a16="http://schemas.microsoft.com/office/drawing/2014/main" id="{31E971D3-9F1B-3E0A-23DF-78CD3C3BB39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892166" y="1802745"/>
            <a:ext cx="609600" cy="609600"/>
          </a:xfrm>
          <a:prstGeom prst="rect">
            <a:avLst/>
          </a:prstGeom>
        </p:spPr>
      </p:pic>
      <p:pic>
        <p:nvPicPr>
          <p:cNvPr id="8" name="Vannoy_MP28_Slide02_05">
            <a:hlinkClick r:id="" action="ppaction://media"/>
            <a:extLst>
              <a:ext uri="{FF2B5EF4-FFF2-40B4-BE49-F238E27FC236}">
                <a16:creationId xmlns:a16="http://schemas.microsoft.com/office/drawing/2014/main" id="{D12D541A-9022-6469-65A4-F121602066E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81678" y="2488377"/>
            <a:ext cx="609600" cy="609600"/>
          </a:xfrm>
          <a:prstGeom prst="rect">
            <a:avLst/>
          </a:prstGeom>
        </p:spPr>
      </p:pic>
      <p:pic>
        <p:nvPicPr>
          <p:cNvPr id="9" name="Vannoy_MP28_Slide02_06">
            <a:hlinkClick r:id="" action="ppaction://media"/>
            <a:extLst>
              <a:ext uri="{FF2B5EF4-FFF2-40B4-BE49-F238E27FC236}">
                <a16:creationId xmlns:a16="http://schemas.microsoft.com/office/drawing/2014/main" id="{EA9EA9AA-2172-8EFF-516C-89D0B80D563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81678" y="3287118"/>
            <a:ext cx="609600" cy="609600"/>
          </a:xfrm>
          <a:prstGeom prst="rect">
            <a:avLst/>
          </a:prstGeom>
        </p:spPr>
      </p:pic>
      <p:pic>
        <p:nvPicPr>
          <p:cNvPr id="14" name="Vannoy_MP28_Slide02_07">
            <a:hlinkClick r:id="" action="ppaction://media"/>
            <a:extLst>
              <a:ext uri="{FF2B5EF4-FFF2-40B4-BE49-F238E27FC236}">
                <a16:creationId xmlns:a16="http://schemas.microsoft.com/office/drawing/2014/main" id="{9D44F4DA-2CA2-1A33-CCC3-0A5C93826B4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12837203" y="4103848"/>
            <a:ext cx="609600" cy="358515"/>
          </a:xfrm>
          <a:prstGeom prst="rect">
            <a:avLst/>
          </a:prstGeom>
        </p:spPr>
      </p:pic>
      <p:pic>
        <p:nvPicPr>
          <p:cNvPr id="21" name="Vannoy_MP28_Slide02_08">
            <a:hlinkClick r:id="" action="ppaction://media"/>
            <a:extLst>
              <a:ext uri="{FF2B5EF4-FFF2-40B4-BE49-F238E27FC236}">
                <a16:creationId xmlns:a16="http://schemas.microsoft.com/office/drawing/2014/main" id="{E44B1109-4C2E-B7E9-BF57-F367BF753B0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91475" y="4798111"/>
            <a:ext cx="609600" cy="609600"/>
          </a:xfrm>
          <a:prstGeom prst="rect">
            <a:avLst/>
          </a:prstGeom>
        </p:spPr>
      </p:pic>
      <p:pic>
        <p:nvPicPr>
          <p:cNvPr id="22" name="Vannoy_MP28_Slide02_09">
            <a:hlinkClick r:id="" action="ppaction://media"/>
            <a:extLst>
              <a:ext uri="{FF2B5EF4-FFF2-40B4-BE49-F238E27FC236}">
                <a16:creationId xmlns:a16="http://schemas.microsoft.com/office/drawing/2014/main" id="{9D88A07D-FB67-813D-8C65-BF522A6F0B3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32403" y="5575636"/>
            <a:ext cx="609600" cy="609600"/>
          </a:xfrm>
          <a:prstGeom prst="rect">
            <a:avLst/>
          </a:prstGeom>
        </p:spPr>
      </p:pic>
      <p:pic>
        <p:nvPicPr>
          <p:cNvPr id="23" name="Vannoy_MP28_Slide02_10">
            <a:hlinkClick r:id="" action="ppaction://media"/>
            <a:extLst>
              <a:ext uri="{FF2B5EF4-FFF2-40B4-BE49-F238E27FC236}">
                <a16:creationId xmlns:a16="http://schemas.microsoft.com/office/drawing/2014/main" id="{7DD78C18-4AB5-6740-31BB-0F477952E468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81678" y="6216184"/>
            <a:ext cx="609600" cy="609600"/>
          </a:xfrm>
          <a:prstGeom prst="rect">
            <a:avLst/>
          </a:prstGeom>
        </p:spPr>
      </p:pic>
      <p:pic>
        <p:nvPicPr>
          <p:cNvPr id="24" name="Vannoy_MP28_Slide02_11">
            <a:hlinkClick r:id="" action="ppaction://media"/>
            <a:extLst>
              <a:ext uri="{FF2B5EF4-FFF2-40B4-BE49-F238E27FC236}">
                <a16:creationId xmlns:a16="http://schemas.microsoft.com/office/drawing/2014/main" id="{10C0EF1F-C7FB-FA88-F915-3F8D574CD777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416852" y="7024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2639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2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6831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99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8763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55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6306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76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5956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38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11821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2123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33559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987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34314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605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92367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2622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20594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89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Response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Vannoy_MP28_Slide03_01">
            <a:hlinkClick r:id="" action="ppaction://media"/>
            <a:extLst>
              <a:ext uri="{FF2B5EF4-FFF2-40B4-BE49-F238E27FC236}">
                <a16:creationId xmlns:a16="http://schemas.microsoft.com/office/drawing/2014/main" id="{24D91985-4174-B09A-7237-3B7C313171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16525" y="-252555"/>
            <a:ext cx="609600" cy="609600"/>
          </a:xfrm>
          <a:prstGeom prst="rect">
            <a:avLst/>
          </a:prstGeom>
        </p:spPr>
      </p:pic>
      <p:pic>
        <p:nvPicPr>
          <p:cNvPr id="11" name="Vannoy_MP28_Slide03_02">
            <a:hlinkClick r:id="" action="ppaction://media"/>
            <a:extLst>
              <a:ext uri="{FF2B5EF4-FFF2-40B4-BE49-F238E27FC236}">
                <a16:creationId xmlns:a16="http://schemas.microsoft.com/office/drawing/2014/main" id="{BBF68D60-CE5C-0A85-4AEB-5C346D68A8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16525" y="848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7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7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284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40493</TotalTime>
  <Words>186</Words>
  <Application>Microsoft Office PowerPoint</Application>
  <PresentationFormat>Widescreen</PresentationFormat>
  <Paragraphs>19</Paragraphs>
  <Slides>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667</cp:revision>
  <dcterms:created xsi:type="dcterms:W3CDTF">2023-02-18T16:12:42Z</dcterms:created>
  <dcterms:modified xsi:type="dcterms:W3CDTF">2023-05-27T20:31:06Z</dcterms:modified>
</cp:coreProperties>
</file>