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130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19: Isaiah 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19_Slide01_01">
            <a:hlinkClick r:id="" action="ppaction://media"/>
            <a:extLst>
              <a:ext uri="{FF2B5EF4-FFF2-40B4-BE49-F238E27FC236}">
                <a16:creationId xmlns:a16="http://schemas.microsoft.com/office/drawing/2014/main" id="{7B35393E-F3C8-1ADE-D574-16D934DF4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1348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54:1-56:8 The Results of the Work of the Suffering Servant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Outline of Isaiah 54-56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General Comment on Isaiah 54-56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54:1-17 Their Righteousness is from the Lord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Outline of Isaiah 54:1-17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54:1-3 The Servants of the Lord are to Rejoice Because Great Increase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Is to Come to Them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54:4-10 The Blessing which God Has in Store for Israel in the Future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54:11-17 The Stability of God’s People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54:14-17 God Will Protect His People</a:t>
            </a:r>
          </a:p>
        </p:txBody>
      </p:sp>
      <p:pic>
        <p:nvPicPr>
          <p:cNvPr id="14" name="Vannoy_MP19_Slide02_01">
            <a:hlinkClick r:id="" action="ppaction://media"/>
            <a:extLst>
              <a:ext uri="{FF2B5EF4-FFF2-40B4-BE49-F238E27FC236}">
                <a16:creationId xmlns:a16="http://schemas.microsoft.com/office/drawing/2014/main" id="{D9220420-D161-1123-DD9B-2B466C04D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68614" y="-304800"/>
            <a:ext cx="609600" cy="609600"/>
          </a:xfrm>
          <a:prstGeom prst="rect">
            <a:avLst/>
          </a:prstGeom>
        </p:spPr>
      </p:pic>
      <p:pic>
        <p:nvPicPr>
          <p:cNvPr id="15" name="Vannoy_MP19_Slide02_02">
            <a:hlinkClick r:id="" action="ppaction://media"/>
            <a:extLst>
              <a:ext uri="{FF2B5EF4-FFF2-40B4-BE49-F238E27FC236}">
                <a16:creationId xmlns:a16="http://schemas.microsoft.com/office/drawing/2014/main" id="{2D8F4D5B-A615-FE47-3A16-AA1CA7B90B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68614" y="543383"/>
            <a:ext cx="609600" cy="609600"/>
          </a:xfrm>
          <a:prstGeom prst="rect">
            <a:avLst/>
          </a:prstGeom>
        </p:spPr>
      </p:pic>
      <p:pic>
        <p:nvPicPr>
          <p:cNvPr id="16" name="Vannoy_MP19_Slide02_03">
            <a:hlinkClick r:id="" action="ppaction://media"/>
            <a:extLst>
              <a:ext uri="{FF2B5EF4-FFF2-40B4-BE49-F238E27FC236}">
                <a16:creationId xmlns:a16="http://schemas.microsoft.com/office/drawing/2014/main" id="{796A8AA7-65E6-E440-2B37-D667F39292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68614" y="1391566"/>
            <a:ext cx="609600" cy="609600"/>
          </a:xfrm>
          <a:prstGeom prst="rect">
            <a:avLst/>
          </a:prstGeom>
        </p:spPr>
      </p:pic>
      <p:pic>
        <p:nvPicPr>
          <p:cNvPr id="17" name="Vannoy_MP19_Slide02_04">
            <a:hlinkClick r:id="" action="ppaction://media"/>
            <a:extLst>
              <a:ext uri="{FF2B5EF4-FFF2-40B4-BE49-F238E27FC236}">
                <a16:creationId xmlns:a16="http://schemas.microsoft.com/office/drawing/2014/main" id="{0E61AB8D-7FE4-F84B-0DEB-F4B424D3916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3" y="2239749"/>
            <a:ext cx="609600" cy="609600"/>
          </a:xfrm>
          <a:prstGeom prst="rect">
            <a:avLst/>
          </a:prstGeom>
        </p:spPr>
      </p:pic>
      <p:pic>
        <p:nvPicPr>
          <p:cNvPr id="18" name="Vannoy_MP19_Slide02_05">
            <a:hlinkClick r:id="" action="ppaction://media"/>
            <a:extLst>
              <a:ext uri="{FF2B5EF4-FFF2-40B4-BE49-F238E27FC236}">
                <a16:creationId xmlns:a16="http://schemas.microsoft.com/office/drawing/2014/main" id="{3B2D14B6-9AC5-3975-FC2F-F1BB1E85EA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3353" y="3124200"/>
            <a:ext cx="609600" cy="609600"/>
          </a:xfrm>
          <a:prstGeom prst="rect">
            <a:avLst/>
          </a:prstGeom>
        </p:spPr>
      </p:pic>
      <p:pic>
        <p:nvPicPr>
          <p:cNvPr id="19" name="Vannoy_MP19_Slide02_06">
            <a:hlinkClick r:id="" action="ppaction://media"/>
            <a:extLst>
              <a:ext uri="{FF2B5EF4-FFF2-40B4-BE49-F238E27FC236}">
                <a16:creationId xmlns:a16="http://schemas.microsoft.com/office/drawing/2014/main" id="{C1384C3A-54B4-8122-7941-C7F761F64E8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68614" y="3983088"/>
            <a:ext cx="609600" cy="609600"/>
          </a:xfrm>
          <a:prstGeom prst="rect">
            <a:avLst/>
          </a:prstGeom>
        </p:spPr>
      </p:pic>
      <p:pic>
        <p:nvPicPr>
          <p:cNvPr id="20" name="Vannoy_MP19_Slide02_07">
            <a:hlinkClick r:id="" action="ppaction://media"/>
            <a:extLst>
              <a:ext uri="{FF2B5EF4-FFF2-40B4-BE49-F238E27FC236}">
                <a16:creationId xmlns:a16="http://schemas.microsoft.com/office/drawing/2014/main" id="{7D3E6584-4FB8-86E2-CA55-52E38FE3E63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56296" y="4831271"/>
            <a:ext cx="609600" cy="609600"/>
          </a:xfrm>
          <a:prstGeom prst="rect">
            <a:avLst/>
          </a:prstGeom>
        </p:spPr>
      </p:pic>
      <p:pic>
        <p:nvPicPr>
          <p:cNvPr id="21" name="Vannoy_MP19_Slide02_08">
            <a:hlinkClick r:id="" action="ppaction://media"/>
            <a:extLst>
              <a:ext uri="{FF2B5EF4-FFF2-40B4-BE49-F238E27FC236}">
                <a16:creationId xmlns:a16="http://schemas.microsoft.com/office/drawing/2014/main" id="{7FFCB3C4-112B-D2E7-12CE-AC59A5C93F7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1808" y="5500370"/>
            <a:ext cx="609600" cy="609600"/>
          </a:xfrm>
          <a:prstGeom prst="rect">
            <a:avLst/>
          </a:prstGeom>
        </p:spPr>
      </p:pic>
      <p:pic>
        <p:nvPicPr>
          <p:cNvPr id="22" name="Vannoy_MP19_Slide02_09">
            <a:hlinkClick r:id="" action="ppaction://media"/>
            <a:extLst>
              <a:ext uri="{FF2B5EF4-FFF2-40B4-BE49-F238E27FC236}">
                <a16:creationId xmlns:a16="http://schemas.microsoft.com/office/drawing/2014/main" id="{79CA46AF-FC15-60E4-7A0A-20000CBE785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63814" y="6194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9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489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2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696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81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821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50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7878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1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9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36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963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07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2347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00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4384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957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19_Slide03_01">
            <a:hlinkClick r:id="" action="ppaction://media"/>
            <a:extLst>
              <a:ext uri="{FF2B5EF4-FFF2-40B4-BE49-F238E27FC236}">
                <a16:creationId xmlns:a16="http://schemas.microsoft.com/office/drawing/2014/main" id="{278D0ACD-1636-7C68-5DD4-48E189214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5463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38413</TotalTime>
  <Words>155</Words>
  <Application>Microsoft Office PowerPoint</Application>
  <PresentationFormat>Widescreen</PresentationFormat>
  <Paragraphs>17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621</cp:revision>
  <dcterms:created xsi:type="dcterms:W3CDTF">2023-02-18T16:12:42Z</dcterms:created>
  <dcterms:modified xsi:type="dcterms:W3CDTF">2023-05-17T12:49:58Z</dcterms:modified>
</cp:coreProperties>
</file>