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64" r:id="rId4"/>
    <p:sldId id="263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8" d="100"/>
          <a:sy n="68" d="100"/>
        </p:scale>
        <p:origin x="1620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13" Type="http://schemas.microsoft.com/office/2007/relationships/media" Target="../media/media17.mp3"/><Relationship Id="rId18" Type="http://schemas.openxmlformats.org/officeDocument/2006/relationships/audio" Target="../media/media19.mp3"/><Relationship Id="rId3" Type="http://schemas.microsoft.com/office/2007/relationships/media" Target="../media/media12.mp3"/><Relationship Id="rId21" Type="http://schemas.openxmlformats.org/officeDocument/2006/relationships/slideLayout" Target="../slideLayouts/slideLayout2.xml"/><Relationship Id="rId7" Type="http://schemas.microsoft.com/office/2007/relationships/media" Target="../media/media14.mp3"/><Relationship Id="rId12" Type="http://schemas.openxmlformats.org/officeDocument/2006/relationships/audio" Target="../media/media16.mp3"/><Relationship Id="rId17" Type="http://schemas.microsoft.com/office/2007/relationships/media" Target="../media/media19.mp3"/><Relationship Id="rId2" Type="http://schemas.openxmlformats.org/officeDocument/2006/relationships/audio" Target="../media/media11.mp3"/><Relationship Id="rId16" Type="http://schemas.openxmlformats.org/officeDocument/2006/relationships/audio" Target="../media/media18.mp3"/><Relationship Id="rId20" Type="http://schemas.openxmlformats.org/officeDocument/2006/relationships/audio" Target="../media/media20.mp3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microsoft.com/office/2007/relationships/media" Target="../media/media16.mp3"/><Relationship Id="rId5" Type="http://schemas.microsoft.com/office/2007/relationships/media" Target="../media/media13.mp3"/><Relationship Id="rId15" Type="http://schemas.microsoft.com/office/2007/relationships/media" Target="../media/media18.mp3"/><Relationship Id="rId10" Type="http://schemas.openxmlformats.org/officeDocument/2006/relationships/audio" Target="../media/media15.mp3"/><Relationship Id="rId19" Type="http://schemas.microsoft.com/office/2007/relationships/media" Target="../media/media20.mp3"/><Relationship Id="rId4" Type="http://schemas.openxmlformats.org/officeDocument/2006/relationships/audio" Target="../media/media12.mp3"/><Relationship Id="rId9" Type="http://schemas.microsoft.com/office/2007/relationships/media" Target="../media/media15.mp3"/><Relationship Id="rId14" Type="http://schemas.openxmlformats.org/officeDocument/2006/relationships/audio" Target="../media/media17.mp3"/><Relationship Id="rId22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audio" Target="../media/media23.mp3"/><Relationship Id="rId5" Type="http://schemas.microsoft.com/office/2007/relationships/media" Target="../media/media23.mp3"/><Relationship Id="rId4" Type="http://schemas.openxmlformats.org/officeDocument/2006/relationships/audio" Target="../media/media2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Major Prophets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10: Isaiah 28-30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MP10_Slide01_01">
            <a:hlinkClick r:id="" action="ppaction://media"/>
            <a:extLst>
              <a:ext uri="{FF2B5EF4-FFF2-40B4-BE49-F238E27FC236}">
                <a16:creationId xmlns:a16="http://schemas.microsoft.com/office/drawing/2014/main" id="{73DC3887-B446-874F-0FA8-ED21048B4C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95384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50" y="1547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Review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28:8-13 Nobles Mock Isaiah – Isaiah Respond’s – A Foreign Tongue Will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Teach Them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28:14-22 Address to Jerusalem Nobles Alliance with Assyria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God’s Foundation Stone [Messiah]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“Make Haste” or “Make Ashamed” (cf. Rom. 9:33)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28:17 River Overflows the Hiding Place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28:18-20 Covenant With Death = Impossibility of Human Sources of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Security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28:21-22 God’s Judgment on Israel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28:23-29  God Plans as a Farmer Does </a:t>
            </a:r>
          </a:p>
        </p:txBody>
      </p:sp>
      <p:pic>
        <p:nvPicPr>
          <p:cNvPr id="4" name="Vannoy_MP10_Slide02_01">
            <a:hlinkClick r:id="" action="ppaction://media"/>
            <a:extLst>
              <a:ext uri="{FF2B5EF4-FFF2-40B4-BE49-F238E27FC236}">
                <a16:creationId xmlns:a16="http://schemas.microsoft.com/office/drawing/2014/main" id="{A2041C91-54B2-1821-489F-79AE164574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82843" y="-146331"/>
            <a:ext cx="609600" cy="609600"/>
          </a:xfrm>
          <a:prstGeom prst="rect">
            <a:avLst/>
          </a:prstGeom>
        </p:spPr>
      </p:pic>
      <p:pic>
        <p:nvPicPr>
          <p:cNvPr id="5" name="Vannoy_MP10_Slide02_02">
            <a:hlinkClick r:id="" action="ppaction://media"/>
            <a:extLst>
              <a:ext uri="{FF2B5EF4-FFF2-40B4-BE49-F238E27FC236}">
                <a16:creationId xmlns:a16="http://schemas.microsoft.com/office/drawing/2014/main" id="{DB6D8FF5-78F5-1169-A3AB-9775580C7B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82843" y="848183"/>
            <a:ext cx="609600" cy="609600"/>
          </a:xfrm>
          <a:prstGeom prst="rect">
            <a:avLst/>
          </a:prstGeom>
        </p:spPr>
      </p:pic>
      <p:pic>
        <p:nvPicPr>
          <p:cNvPr id="6" name="Vannoy_MP10_Slide02_03">
            <a:hlinkClick r:id="" action="ppaction://media"/>
            <a:extLst>
              <a:ext uri="{FF2B5EF4-FFF2-40B4-BE49-F238E27FC236}">
                <a16:creationId xmlns:a16="http://schemas.microsoft.com/office/drawing/2014/main" id="{1F48E813-DB86-D50F-BEE1-A673D14F61D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37687" y="1842697"/>
            <a:ext cx="609600" cy="609600"/>
          </a:xfrm>
          <a:prstGeom prst="rect">
            <a:avLst/>
          </a:prstGeom>
        </p:spPr>
      </p:pic>
      <p:pic>
        <p:nvPicPr>
          <p:cNvPr id="7" name="Vannoy_MP10_Slide02_04">
            <a:hlinkClick r:id="" action="ppaction://media"/>
            <a:extLst>
              <a:ext uri="{FF2B5EF4-FFF2-40B4-BE49-F238E27FC236}">
                <a16:creationId xmlns:a16="http://schemas.microsoft.com/office/drawing/2014/main" id="{7099763B-E296-37D3-E8F9-079D8E50909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37687" y="2819400"/>
            <a:ext cx="609600" cy="609600"/>
          </a:xfrm>
          <a:prstGeom prst="rect">
            <a:avLst/>
          </a:prstGeom>
        </p:spPr>
      </p:pic>
      <p:pic>
        <p:nvPicPr>
          <p:cNvPr id="8" name="Vannoy_MP10_Slide02_05">
            <a:hlinkClick r:id="" action="ppaction://media"/>
            <a:extLst>
              <a:ext uri="{FF2B5EF4-FFF2-40B4-BE49-F238E27FC236}">
                <a16:creationId xmlns:a16="http://schemas.microsoft.com/office/drawing/2014/main" id="{FE09A0AC-2D78-2F67-D0FF-F874DA29898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37687" y="3641854"/>
            <a:ext cx="609600" cy="609600"/>
          </a:xfrm>
          <a:prstGeom prst="rect">
            <a:avLst/>
          </a:prstGeom>
        </p:spPr>
      </p:pic>
      <p:pic>
        <p:nvPicPr>
          <p:cNvPr id="9" name="Vannoy_MP10_Slide02_06">
            <a:hlinkClick r:id="" action="ppaction://media"/>
            <a:extLst>
              <a:ext uri="{FF2B5EF4-FFF2-40B4-BE49-F238E27FC236}">
                <a16:creationId xmlns:a16="http://schemas.microsoft.com/office/drawing/2014/main" id="{F937C6AA-C24B-B5D5-AD26-B838DDBAA9A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87643" y="4573173"/>
            <a:ext cx="609600" cy="609600"/>
          </a:xfrm>
          <a:prstGeom prst="rect">
            <a:avLst/>
          </a:prstGeom>
        </p:spPr>
      </p:pic>
      <p:pic>
        <p:nvPicPr>
          <p:cNvPr id="10" name="Vannoy_MP10_Slide02_07">
            <a:hlinkClick r:id="" action="ppaction://media"/>
            <a:extLst>
              <a:ext uri="{FF2B5EF4-FFF2-40B4-BE49-F238E27FC236}">
                <a16:creationId xmlns:a16="http://schemas.microsoft.com/office/drawing/2014/main" id="{5429865F-1AC1-99CB-B457-BB5CD16D0B6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78265" y="5199692"/>
            <a:ext cx="609600" cy="609600"/>
          </a:xfrm>
          <a:prstGeom prst="rect">
            <a:avLst/>
          </a:prstGeom>
        </p:spPr>
      </p:pic>
      <p:pic>
        <p:nvPicPr>
          <p:cNvPr id="11" name="Vannoy_MP10_Slide02_08">
            <a:hlinkClick r:id="" action="ppaction://media"/>
            <a:extLst>
              <a:ext uri="{FF2B5EF4-FFF2-40B4-BE49-F238E27FC236}">
                <a16:creationId xmlns:a16="http://schemas.microsoft.com/office/drawing/2014/main" id="{48F41AA0-E9B2-6EA6-553A-3AD5AD514802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37687" y="6009817"/>
            <a:ext cx="609600" cy="609600"/>
          </a:xfrm>
          <a:prstGeom prst="rect">
            <a:avLst/>
          </a:prstGeom>
        </p:spPr>
      </p:pic>
      <p:pic>
        <p:nvPicPr>
          <p:cNvPr id="12" name="Vannoy_MP10_Slide02_09">
            <a:hlinkClick r:id="" action="ppaction://media"/>
            <a:extLst>
              <a:ext uri="{FF2B5EF4-FFF2-40B4-BE49-F238E27FC236}">
                <a16:creationId xmlns:a16="http://schemas.microsoft.com/office/drawing/2014/main" id="{996B5EAA-DBF2-66DB-B779-F544714A6E16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567138" y="67608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3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6863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41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2997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01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157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278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4968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239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30916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727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5662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563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64005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187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84762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7017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50" y="1547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29:1 Ariel – Lion or Hearth/Fireplace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The Lord Will Protect Judah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29:9-12 Turned Away From the Lord and His Word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29:13-24 Israel Plots with Assyria, They Pretend they are the Potter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29:17 Lebanon Turned into a Fertile Field [not Israel]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29:18 Those Outside the Covenant Brought In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29:19-22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29:22-23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29:24 Turning of Gentiles to God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29:19-21 Weakening Influence of Evil as Gospel Spreads</a:t>
            </a:r>
          </a:p>
        </p:txBody>
      </p:sp>
      <p:pic>
        <p:nvPicPr>
          <p:cNvPr id="4" name="Vannoy_MP10_Slide03_01">
            <a:hlinkClick r:id="" action="ppaction://media"/>
            <a:extLst>
              <a:ext uri="{FF2B5EF4-FFF2-40B4-BE49-F238E27FC236}">
                <a16:creationId xmlns:a16="http://schemas.microsoft.com/office/drawing/2014/main" id="{1F2FBC7A-8F10-1466-BB39-E829DA8DC8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84369" y="-156882"/>
            <a:ext cx="609600" cy="609600"/>
          </a:xfrm>
          <a:prstGeom prst="rect">
            <a:avLst/>
          </a:prstGeom>
        </p:spPr>
      </p:pic>
      <p:pic>
        <p:nvPicPr>
          <p:cNvPr id="5" name="Vannoy_MP10_Slide03_02">
            <a:hlinkClick r:id="" action="ppaction://media"/>
            <a:extLst>
              <a:ext uri="{FF2B5EF4-FFF2-40B4-BE49-F238E27FC236}">
                <a16:creationId xmlns:a16="http://schemas.microsoft.com/office/drawing/2014/main" id="{1BA590AA-CBAC-C767-A67A-3ABD2686B1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82843" y="452718"/>
            <a:ext cx="609600" cy="609600"/>
          </a:xfrm>
          <a:prstGeom prst="rect">
            <a:avLst/>
          </a:prstGeom>
        </p:spPr>
      </p:pic>
      <p:pic>
        <p:nvPicPr>
          <p:cNvPr id="6" name="Vannoy_MP10_Slide03_03">
            <a:hlinkClick r:id="" action="ppaction://media"/>
            <a:extLst>
              <a:ext uri="{FF2B5EF4-FFF2-40B4-BE49-F238E27FC236}">
                <a16:creationId xmlns:a16="http://schemas.microsoft.com/office/drawing/2014/main" id="{04D4CF57-2D61-3D0E-CFDD-1553BC4D072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34507" y="1367118"/>
            <a:ext cx="609600" cy="609600"/>
          </a:xfrm>
          <a:prstGeom prst="rect">
            <a:avLst/>
          </a:prstGeom>
        </p:spPr>
      </p:pic>
      <p:pic>
        <p:nvPicPr>
          <p:cNvPr id="7" name="Vannoy_MP10_Slide03_04">
            <a:hlinkClick r:id="" action="ppaction://media"/>
            <a:extLst>
              <a:ext uri="{FF2B5EF4-FFF2-40B4-BE49-F238E27FC236}">
                <a16:creationId xmlns:a16="http://schemas.microsoft.com/office/drawing/2014/main" id="{903642AF-0832-7948-D9C7-A7C0E267947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34507" y="2334272"/>
            <a:ext cx="609600" cy="609600"/>
          </a:xfrm>
          <a:prstGeom prst="rect">
            <a:avLst/>
          </a:prstGeom>
        </p:spPr>
      </p:pic>
      <p:pic>
        <p:nvPicPr>
          <p:cNvPr id="8" name="Vannoy_MP10_Slide03_05">
            <a:hlinkClick r:id="" action="ppaction://media"/>
            <a:extLst>
              <a:ext uri="{FF2B5EF4-FFF2-40B4-BE49-F238E27FC236}">
                <a16:creationId xmlns:a16="http://schemas.microsoft.com/office/drawing/2014/main" id="{2B8277FB-5D39-B702-4129-F5F2909B979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34507" y="2912220"/>
            <a:ext cx="609600" cy="609600"/>
          </a:xfrm>
          <a:prstGeom prst="rect">
            <a:avLst/>
          </a:prstGeom>
        </p:spPr>
      </p:pic>
      <p:pic>
        <p:nvPicPr>
          <p:cNvPr id="9" name="Vannoy_MP10_Slide03_06">
            <a:hlinkClick r:id="" action="ppaction://media"/>
            <a:extLst>
              <a:ext uri="{FF2B5EF4-FFF2-40B4-BE49-F238E27FC236}">
                <a16:creationId xmlns:a16="http://schemas.microsoft.com/office/drawing/2014/main" id="{72A25185-9532-C7C9-8564-5B93C58A831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82843" y="3794968"/>
            <a:ext cx="609600" cy="609600"/>
          </a:xfrm>
          <a:prstGeom prst="rect">
            <a:avLst/>
          </a:prstGeom>
        </p:spPr>
      </p:pic>
      <p:pic>
        <p:nvPicPr>
          <p:cNvPr id="10" name="Vannoy_MP10_Slide03_07">
            <a:hlinkClick r:id="" action="ppaction://media"/>
            <a:extLst>
              <a:ext uri="{FF2B5EF4-FFF2-40B4-BE49-F238E27FC236}">
                <a16:creationId xmlns:a16="http://schemas.microsoft.com/office/drawing/2014/main" id="{94876911-B9C1-B85E-2963-1DCC9C71EAF9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25129" y="4646064"/>
            <a:ext cx="609600" cy="609600"/>
          </a:xfrm>
          <a:prstGeom prst="rect">
            <a:avLst/>
          </a:prstGeom>
        </p:spPr>
      </p:pic>
      <p:pic>
        <p:nvPicPr>
          <p:cNvPr id="11" name="Vannoy_MP10_Slide03_08">
            <a:hlinkClick r:id="" action="ppaction://media"/>
            <a:extLst>
              <a:ext uri="{FF2B5EF4-FFF2-40B4-BE49-F238E27FC236}">
                <a16:creationId xmlns:a16="http://schemas.microsoft.com/office/drawing/2014/main" id="{E9201546-BEF7-0228-C742-23897A5C3433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17194" y="5490882"/>
            <a:ext cx="609600" cy="609600"/>
          </a:xfrm>
          <a:prstGeom prst="rect">
            <a:avLst/>
          </a:prstGeom>
        </p:spPr>
      </p:pic>
      <p:pic>
        <p:nvPicPr>
          <p:cNvPr id="12" name="Vannoy_MP10_Slide03_09">
            <a:hlinkClick r:id="" action="ppaction://media"/>
            <a:extLst>
              <a:ext uri="{FF2B5EF4-FFF2-40B4-BE49-F238E27FC236}">
                <a16:creationId xmlns:a16="http://schemas.microsoft.com/office/drawing/2014/main" id="{06A9CDBA-E07D-C681-92DC-1DA1751C1685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417083" y="6100482"/>
            <a:ext cx="609600" cy="609600"/>
          </a:xfrm>
          <a:prstGeom prst="rect">
            <a:avLst/>
          </a:prstGeom>
        </p:spPr>
      </p:pic>
      <p:pic>
        <p:nvPicPr>
          <p:cNvPr id="13" name="Vannoy_MP10_Slide03_10">
            <a:hlinkClick r:id="" action="ppaction://media"/>
            <a:extLst>
              <a:ext uri="{FF2B5EF4-FFF2-40B4-BE49-F238E27FC236}">
                <a16:creationId xmlns:a16="http://schemas.microsoft.com/office/drawing/2014/main" id="{6BB39212-6448-A6A9-459F-D91993AC71B7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267028" y="6881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4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18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84353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57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2151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49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99054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493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41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10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43493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521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97663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33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33023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66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21645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9789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21535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68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293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Isaiah 29:20-21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Key Interpretive Issue:  “Fruitful Field” Symbol of Weakness or God’s Cultivation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by Dr. Perry Phillips because the original audio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was scratchy 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Vannoy_MP10_Slide04_01">
            <a:hlinkClick r:id="" action="ppaction://media"/>
            <a:extLst>
              <a:ext uri="{FF2B5EF4-FFF2-40B4-BE49-F238E27FC236}">
                <a16:creationId xmlns:a16="http://schemas.microsoft.com/office/drawing/2014/main" id="{23FB819D-7A25-14D8-FB6C-2E30B7E24D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134536" y="-156882"/>
            <a:ext cx="609600" cy="609600"/>
          </a:xfrm>
          <a:prstGeom prst="rect">
            <a:avLst/>
          </a:prstGeom>
        </p:spPr>
      </p:pic>
      <p:pic>
        <p:nvPicPr>
          <p:cNvPr id="7" name="Vannoy_MP10_Slide04_02">
            <a:hlinkClick r:id="" action="ppaction://media"/>
            <a:extLst>
              <a:ext uri="{FF2B5EF4-FFF2-40B4-BE49-F238E27FC236}">
                <a16:creationId xmlns:a16="http://schemas.microsoft.com/office/drawing/2014/main" id="{2B1B4F73-FC52-927F-D8D6-C9D6E47F816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62561" y="652387"/>
            <a:ext cx="609600" cy="609600"/>
          </a:xfrm>
          <a:prstGeom prst="rect">
            <a:avLst/>
          </a:prstGeom>
        </p:spPr>
      </p:pic>
      <p:pic>
        <p:nvPicPr>
          <p:cNvPr id="8" name="Vannoy_MP10_Slide04_03">
            <a:hlinkClick r:id="" action="ppaction://media"/>
            <a:extLst>
              <a:ext uri="{FF2B5EF4-FFF2-40B4-BE49-F238E27FC236}">
                <a16:creationId xmlns:a16="http://schemas.microsoft.com/office/drawing/2014/main" id="{A67A0304-2D4C-BB05-5D48-55B03AFDCF7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74868" y="18532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8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52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7727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92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38996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51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37032</TotalTime>
  <Words>255</Words>
  <Application>Microsoft Office PowerPoint</Application>
  <PresentationFormat>Widescreen</PresentationFormat>
  <Paragraphs>29</Paragraphs>
  <Slides>4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Major Prophets</vt:lpstr>
      <vt:lpstr>Major Prophets</vt:lpstr>
      <vt:lpstr>Major Prophets</vt:lpstr>
      <vt:lpstr>Major Prophets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583</cp:revision>
  <dcterms:created xsi:type="dcterms:W3CDTF">2023-02-18T16:12:42Z</dcterms:created>
  <dcterms:modified xsi:type="dcterms:W3CDTF">2023-05-12T23:14:28Z</dcterms:modified>
</cp:coreProperties>
</file>